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6" r:id="rId6"/>
    <p:sldId id="257" r:id="rId7"/>
    <p:sldId id="258" r:id="rId8"/>
    <p:sldId id="260" r:id="rId9"/>
    <p:sldId id="259" r:id="rId10"/>
    <p:sldId id="262"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AB60DA-6C90-0197-9363-45DBC5634D59}" name="Jessamy Nichols" initials="JN" userId="S::jessamy_nichols@dai.com::47e3e495-4a15-41d8-925d-f04899d1110e" providerId="AD"/>
  <p188:author id="{BDF7C8FD-8DAB-061C-D553-C3A318ADCE5B}" name="Kristi Ragan" initials="KR" userId="S::kristi_ragan@dai.com::1ecfea85-91af-4896-89af-c7b5f4e4986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smine Williams" initials="YW" lastIdx="2" clrIdx="0">
    <p:extLst>
      <p:ext uri="{19B8F6BF-5375-455C-9EA6-DF929625EA0E}">
        <p15:presenceInfo xmlns:p15="http://schemas.microsoft.com/office/powerpoint/2012/main" userId="S::Yasmine_Williams@dai.com::e3bc1b34-4a46-4471-b70b-9e83a49d6701" providerId="AD"/>
      </p:ext>
    </p:extLst>
  </p:cmAuthor>
  <p:cmAuthor id="2" name="Jessamy Nichols" initials="JN" lastIdx="1" clrIdx="1">
    <p:extLst>
      <p:ext uri="{19B8F6BF-5375-455C-9EA6-DF929625EA0E}">
        <p15:presenceInfo xmlns:p15="http://schemas.microsoft.com/office/powerpoint/2012/main" userId="S::jessamy_nichols@dai.com::47e3e495-4a15-41d8-925d-f04899d111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AD1E0-87F0-09DE-C7E5-AE358C8724BA}" v="218" dt="2022-02-11T18:54:29.172"/>
    <p1510:client id="{51A8D55D-C26D-4AC0-99C0-E9C7367C39DE}" v="403" dt="2022-02-04T16:53:45.120"/>
    <p1510:client id="{7F54952A-E573-022D-3333-EF3520C45C76}" v="218" dt="2022-02-04T16:53:35.887"/>
    <p1510:client id="{9CBA44EE-CA5B-42B0-17A4-1914EFD9A8A7}" v="28" dt="2022-02-04T14:51:04.683"/>
    <p1510:client id="{CEBD2657-D56D-5800-902A-B24147634A06}" v="18" dt="2022-02-04T16:10:01.061"/>
    <p1510:client id="{F2CF1F65-0301-F500-8F34-ED5F8396006C}" v="7" dt="2022-02-04T15:48:09.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mine" userId="e3bc1b34-4a46-4471-b70b-9e83a49d6701" providerId="ADAL" clId="{510DEAD6-FA68-4FD6-980B-017C78677A03}"/>
    <pc:docChg chg="undo custSel modSld">
      <pc:chgData name="Yasmine" userId="e3bc1b34-4a46-4471-b70b-9e83a49d6701" providerId="ADAL" clId="{510DEAD6-FA68-4FD6-980B-017C78677A03}" dt="2022-02-02T14:02:55.266" v="219" actId="20577"/>
      <pc:docMkLst>
        <pc:docMk/>
      </pc:docMkLst>
      <pc:sldChg chg="modSp mod">
        <pc:chgData name="Yasmine" userId="e3bc1b34-4a46-4471-b70b-9e83a49d6701" providerId="ADAL" clId="{510DEAD6-FA68-4FD6-980B-017C78677A03}" dt="2022-02-02T13:50:17.636" v="2" actId="2711"/>
        <pc:sldMkLst>
          <pc:docMk/>
          <pc:sldMk cId="2241112413" sldId="256"/>
        </pc:sldMkLst>
        <pc:spChg chg="mod">
          <ac:chgData name="Yasmine" userId="e3bc1b34-4a46-4471-b70b-9e83a49d6701" providerId="ADAL" clId="{510DEAD6-FA68-4FD6-980B-017C78677A03}" dt="2022-02-02T13:50:14.297" v="1" actId="2711"/>
          <ac:spMkLst>
            <pc:docMk/>
            <pc:sldMk cId="2241112413" sldId="256"/>
            <ac:spMk id="2" creationId="{3B56D5F0-C2EA-4C35-AC19-18AA1355D1DE}"/>
          </ac:spMkLst>
        </pc:spChg>
        <pc:spChg chg="mod">
          <ac:chgData name="Yasmine" userId="e3bc1b34-4a46-4471-b70b-9e83a49d6701" providerId="ADAL" clId="{510DEAD6-FA68-4FD6-980B-017C78677A03}" dt="2022-02-02T13:50:10.936" v="0" actId="2711"/>
          <ac:spMkLst>
            <pc:docMk/>
            <pc:sldMk cId="2241112413" sldId="256"/>
            <ac:spMk id="3" creationId="{77AEE026-B92F-477B-AF66-669FBC5DB2F4}"/>
          </ac:spMkLst>
        </pc:spChg>
        <pc:spChg chg="mod">
          <ac:chgData name="Yasmine" userId="e3bc1b34-4a46-4471-b70b-9e83a49d6701" providerId="ADAL" clId="{510DEAD6-FA68-4FD6-980B-017C78677A03}" dt="2022-02-02T13:50:17.636" v="2" actId="2711"/>
          <ac:spMkLst>
            <pc:docMk/>
            <pc:sldMk cId="2241112413" sldId="256"/>
            <ac:spMk id="4" creationId="{B4CE30E4-496B-452C-BD8A-71E1B81C25BF}"/>
          </ac:spMkLst>
        </pc:spChg>
      </pc:sldChg>
      <pc:sldChg chg="addSp modSp mod">
        <pc:chgData name="Yasmine" userId="e3bc1b34-4a46-4471-b70b-9e83a49d6701" providerId="ADAL" clId="{510DEAD6-FA68-4FD6-980B-017C78677A03}" dt="2022-02-02T13:55:36.824" v="76" actId="114"/>
        <pc:sldMkLst>
          <pc:docMk/>
          <pc:sldMk cId="2014641423" sldId="257"/>
        </pc:sldMkLst>
        <pc:spChg chg="mod">
          <ac:chgData name="Yasmine" userId="e3bc1b34-4a46-4471-b70b-9e83a49d6701" providerId="ADAL" clId="{510DEAD6-FA68-4FD6-980B-017C78677A03}" dt="2022-02-02T13:53:25.493" v="50" actId="1076"/>
          <ac:spMkLst>
            <pc:docMk/>
            <pc:sldMk cId="2014641423" sldId="257"/>
            <ac:spMk id="2" creationId="{4306DB58-CD8F-492C-8E1C-0F1AB68247F8}"/>
          </ac:spMkLst>
        </pc:spChg>
        <pc:spChg chg="mod">
          <ac:chgData name="Yasmine" userId="e3bc1b34-4a46-4471-b70b-9e83a49d6701" providerId="ADAL" clId="{510DEAD6-FA68-4FD6-980B-017C78677A03}" dt="2022-02-02T13:54:48.212" v="71" actId="1076"/>
          <ac:spMkLst>
            <pc:docMk/>
            <pc:sldMk cId="2014641423" sldId="257"/>
            <ac:spMk id="3" creationId="{9E3E713F-4D82-4F3B-A130-E07C118B11D9}"/>
          </ac:spMkLst>
        </pc:spChg>
        <pc:spChg chg="add mod">
          <ac:chgData name="Yasmine" userId="e3bc1b34-4a46-4471-b70b-9e83a49d6701" providerId="ADAL" clId="{510DEAD6-FA68-4FD6-980B-017C78677A03}" dt="2022-02-02T13:55:36.824" v="76" actId="114"/>
          <ac:spMkLst>
            <pc:docMk/>
            <pc:sldMk cId="2014641423" sldId="257"/>
            <ac:spMk id="4" creationId="{A1413230-847A-428B-8B9C-CB4AD288ADDD}"/>
          </ac:spMkLst>
        </pc:spChg>
        <pc:cxnChg chg="add mod">
          <ac:chgData name="Yasmine" userId="e3bc1b34-4a46-4471-b70b-9e83a49d6701" providerId="ADAL" clId="{510DEAD6-FA68-4FD6-980B-017C78677A03}" dt="2022-02-02T13:53:30.428" v="52" actId="1076"/>
          <ac:cxnSpMkLst>
            <pc:docMk/>
            <pc:sldMk cId="2014641423" sldId="257"/>
            <ac:cxnSpMk id="5" creationId="{3EEBA667-DF91-4946-88F4-828A7BBF5022}"/>
          </ac:cxnSpMkLst>
        </pc:cxnChg>
      </pc:sldChg>
      <pc:sldChg chg="addSp modSp mod">
        <pc:chgData name="Yasmine" userId="e3bc1b34-4a46-4471-b70b-9e83a49d6701" providerId="ADAL" clId="{510DEAD6-FA68-4FD6-980B-017C78677A03}" dt="2022-02-02T13:57:09.626" v="77" actId="20577"/>
        <pc:sldMkLst>
          <pc:docMk/>
          <pc:sldMk cId="3346357963" sldId="258"/>
        </pc:sldMkLst>
        <pc:spChg chg="mod">
          <ac:chgData name="Yasmine" userId="e3bc1b34-4a46-4471-b70b-9e83a49d6701" providerId="ADAL" clId="{510DEAD6-FA68-4FD6-980B-017C78677A03}" dt="2022-02-02T13:57:09.626" v="77" actId="20577"/>
          <ac:spMkLst>
            <pc:docMk/>
            <pc:sldMk cId="3346357963" sldId="258"/>
            <ac:spMk id="2" creationId="{B94F74CD-9175-4FFF-B8D9-24988BFF035D}"/>
          </ac:spMkLst>
        </pc:spChg>
        <pc:spChg chg="mod">
          <ac:chgData name="Yasmine" userId="e3bc1b34-4a46-4471-b70b-9e83a49d6701" providerId="ADAL" clId="{510DEAD6-FA68-4FD6-980B-017C78677A03}" dt="2022-02-02T13:52:38.256" v="33" actId="1076"/>
          <ac:spMkLst>
            <pc:docMk/>
            <pc:sldMk cId="3346357963" sldId="258"/>
            <ac:spMk id="3" creationId="{C7C63462-69E9-4059-A6E7-08AF9B4592B0}"/>
          </ac:spMkLst>
        </pc:spChg>
        <pc:cxnChg chg="add mod">
          <ac:chgData name="Yasmine" userId="e3bc1b34-4a46-4471-b70b-9e83a49d6701" providerId="ADAL" clId="{510DEAD6-FA68-4FD6-980B-017C78677A03}" dt="2022-02-02T13:52:34.965" v="32" actId="14100"/>
          <ac:cxnSpMkLst>
            <pc:docMk/>
            <pc:sldMk cId="3346357963" sldId="258"/>
            <ac:cxnSpMk id="5" creationId="{2DF4F43C-49BF-4CF2-9321-034BA4531F39}"/>
          </ac:cxnSpMkLst>
        </pc:cxnChg>
      </pc:sldChg>
      <pc:sldChg chg="addSp modSp mod">
        <pc:chgData name="Yasmine" userId="e3bc1b34-4a46-4471-b70b-9e83a49d6701" providerId="ADAL" clId="{510DEAD6-FA68-4FD6-980B-017C78677A03}" dt="2022-02-02T13:52:52.618" v="38"/>
        <pc:sldMkLst>
          <pc:docMk/>
          <pc:sldMk cId="499229160" sldId="259"/>
        </pc:sldMkLst>
        <pc:spChg chg="mod">
          <ac:chgData name="Yasmine" userId="e3bc1b34-4a46-4471-b70b-9e83a49d6701" providerId="ADAL" clId="{510DEAD6-FA68-4FD6-980B-017C78677A03}" dt="2022-02-02T13:50:54.723" v="11" actId="2711"/>
          <ac:spMkLst>
            <pc:docMk/>
            <pc:sldMk cId="499229160" sldId="259"/>
            <ac:spMk id="2" creationId="{2154B5FD-5C46-4ED5-8781-2D1177BE08A7}"/>
          </ac:spMkLst>
        </pc:spChg>
        <pc:spChg chg="mod">
          <ac:chgData name="Yasmine" userId="e3bc1b34-4a46-4471-b70b-9e83a49d6701" providerId="ADAL" clId="{510DEAD6-FA68-4FD6-980B-017C78677A03}" dt="2022-02-02T13:52:50.636" v="37" actId="1076"/>
          <ac:spMkLst>
            <pc:docMk/>
            <pc:sldMk cId="499229160" sldId="259"/>
            <ac:spMk id="3" creationId="{15FF0812-CE4F-4F26-B9CB-8F29035892FE}"/>
          </ac:spMkLst>
        </pc:spChg>
        <pc:cxnChg chg="add mod">
          <ac:chgData name="Yasmine" userId="e3bc1b34-4a46-4471-b70b-9e83a49d6701" providerId="ADAL" clId="{510DEAD6-FA68-4FD6-980B-017C78677A03}" dt="2022-02-02T13:52:52.618" v="38"/>
          <ac:cxnSpMkLst>
            <pc:docMk/>
            <pc:sldMk cId="499229160" sldId="259"/>
            <ac:cxnSpMk id="4" creationId="{0E9597B2-907E-41C7-B3FD-8F3B48A11ECF}"/>
          </ac:cxnSpMkLst>
        </pc:cxnChg>
      </pc:sldChg>
      <pc:sldChg chg="addSp modSp mod">
        <pc:chgData name="Yasmine" userId="e3bc1b34-4a46-4471-b70b-9e83a49d6701" providerId="ADAL" clId="{510DEAD6-FA68-4FD6-980B-017C78677A03}" dt="2022-02-02T13:57:15.345" v="78" actId="20577"/>
        <pc:sldMkLst>
          <pc:docMk/>
          <pc:sldMk cId="3381926896" sldId="260"/>
        </pc:sldMkLst>
        <pc:spChg chg="mod">
          <ac:chgData name="Yasmine" userId="e3bc1b34-4a46-4471-b70b-9e83a49d6701" providerId="ADAL" clId="{510DEAD6-FA68-4FD6-980B-017C78677A03}" dt="2022-02-02T13:57:15.345" v="78" actId="20577"/>
          <ac:spMkLst>
            <pc:docMk/>
            <pc:sldMk cId="3381926896" sldId="260"/>
            <ac:spMk id="2" creationId="{86C7429F-4C32-402C-B671-7B33EBEBA43A}"/>
          </ac:spMkLst>
        </pc:spChg>
        <pc:spChg chg="mod">
          <ac:chgData name="Yasmine" userId="e3bc1b34-4a46-4471-b70b-9e83a49d6701" providerId="ADAL" clId="{510DEAD6-FA68-4FD6-980B-017C78677A03}" dt="2022-02-02T13:52:47.133" v="36" actId="1076"/>
          <ac:spMkLst>
            <pc:docMk/>
            <pc:sldMk cId="3381926896" sldId="260"/>
            <ac:spMk id="3" creationId="{C17D2A9E-B74A-451D-B199-918D352BE96A}"/>
          </ac:spMkLst>
        </pc:spChg>
        <pc:cxnChg chg="add mod">
          <ac:chgData name="Yasmine" userId="e3bc1b34-4a46-4471-b70b-9e83a49d6701" providerId="ADAL" clId="{510DEAD6-FA68-4FD6-980B-017C78677A03}" dt="2022-02-02T13:52:41.360" v="34"/>
          <ac:cxnSpMkLst>
            <pc:docMk/>
            <pc:sldMk cId="3381926896" sldId="260"/>
            <ac:cxnSpMk id="4" creationId="{758683AE-1709-45B7-8910-B265721DDE14}"/>
          </ac:cxnSpMkLst>
        </pc:cxnChg>
      </pc:sldChg>
      <pc:sldChg chg="addSp modSp mod">
        <pc:chgData name="Yasmine" userId="e3bc1b34-4a46-4471-b70b-9e83a49d6701" providerId="ADAL" clId="{510DEAD6-FA68-4FD6-980B-017C78677A03}" dt="2022-02-02T13:55:05.315" v="73" actId="20577"/>
        <pc:sldMkLst>
          <pc:docMk/>
          <pc:sldMk cId="3116662043" sldId="261"/>
        </pc:sldMkLst>
        <pc:spChg chg="mod">
          <ac:chgData name="Yasmine" userId="e3bc1b34-4a46-4471-b70b-9e83a49d6701" providerId="ADAL" clId="{510DEAD6-FA68-4FD6-980B-017C78677A03}" dt="2022-02-02T13:53:54.627" v="63" actId="20577"/>
          <ac:spMkLst>
            <pc:docMk/>
            <pc:sldMk cId="3116662043" sldId="261"/>
            <ac:spMk id="2" creationId="{14BA6F6F-EE0E-4766-A8D5-FCBCC229E7B5}"/>
          </ac:spMkLst>
        </pc:spChg>
        <pc:spChg chg="mod">
          <ac:chgData name="Yasmine" userId="e3bc1b34-4a46-4471-b70b-9e83a49d6701" providerId="ADAL" clId="{510DEAD6-FA68-4FD6-980B-017C78677A03}" dt="2022-02-02T13:55:05.315" v="73" actId="20577"/>
          <ac:spMkLst>
            <pc:docMk/>
            <pc:sldMk cId="3116662043" sldId="261"/>
            <ac:spMk id="3" creationId="{CDA76FD5-4B01-48F1-9BCB-58C0EEFBFC44}"/>
          </ac:spMkLst>
        </pc:spChg>
        <pc:spChg chg="add mod">
          <ac:chgData name="Yasmine" userId="e3bc1b34-4a46-4471-b70b-9e83a49d6701" providerId="ADAL" clId="{510DEAD6-FA68-4FD6-980B-017C78677A03}" dt="2022-02-02T13:54:03.411" v="66" actId="1076"/>
          <ac:spMkLst>
            <pc:docMk/>
            <pc:sldMk cId="3116662043" sldId="261"/>
            <ac:spMk id="4" creationId="{7F1D61C2-D11D-47E2-A272-3A9C1FFB1F51}"/>
          </ac:spMkLst>
        </pc:spChg>
        <pc:cxnChg chg="add mod">
          <ac:chgData name="Yasmine" userId="e3bc1b34-4a46-4471-b70b-9e83a49d6701" providerId="ADAL" clId="{510DEAD6-FA68-4FD6-980B-017C78677A03}" dt="2022-02-02T13:54:00.032" v="65" actId="1076"/>
          <ac:cxnSpMkLst>
            <pc:docMk/>
            <pc:sldMk cId="3116662043" sldId="261"/>
            <ac:cxnSpMk id="5" creationId="{1E77578B-D5F6-48C8-8BDF-5E5AE4ECF931}"/>
          </ac:cxnSpMkLst>
        </pc:cxnChg>
      </pc:sldChg>
      <pc:sldChg chg="addSp modSp mod">
        <pc:chgData name="Yasmine" userId="e3bc1b34-4a46-4471-b70b-9e83a49d6701" providerId="ADAL" clId="{510DEAD6-FA68-4FD6-980B-017C78677A03}" dt="2022-02-02T14:02:55.266" v="219" actId="20577"/>
        <pc:sldMkLst>
          <pc:docMk/>
          <pc:sldMk cId="1441335275" sldId="262"/>
        </pc:sldMkLst>
        <pc:spChg chg="mod">
          <ac:chgData name="Yasmine" userId="e3bc1b34-4a46-4471-b70b-9e83a49d6701" providerId="ADAL" clId="{510DEAD6-FA68-4FD6-980B-017C78677A03}" dt="2022-02-02T13:50:58.615" v="12" actId="2711"/>
          <ac:spMkLst>
            <pc:docMk/>
            <pc:sldMk cId="1441335275" sldId="262"/>
            <ac:spMk id="2" creationId="{BC54BD67-60B2-45F3-8841-C53A52DFC3BC}"/>
          </ac:spMkLst>
        </pc:spChg>
        <pc:spChg chg="mod">
          <ac:chgData name="Yasmine" userId="e3bc1b34-4a46-4471-b70b-9e83a49d6701" providerId="ADAL" clId="{510DEAD6-FA68-4FD6-980B-017C78677A03}" dt="2022-02-02T14:02:55.266" v="219" actId="20577"/>
          <ac:spMkLst>
            <pc:docMk/>
            <pc:sldMk cId="1441335275" sldId="262"/>
            <ac:spMk id="3" creationId="{76FB0E9E-04D0-4527-8A45-8755C1207F4A}"/>
          </ac:spMkLst>
        </pc:spChg>
        <pc:cxnChg chg="add mod">
          <ac:chgData name="Yasmine" userId="e3bc1b34-4a46-4471-b70b-9e83a49d6701" providerId="ADAL" clId="{510DEAD6-FA68-4FD6-980B-017C78677A03}" dt="2022-02-02T13:52:57.077" v="40" actId="1076"/>
          <ac:cxnSpMkLst>
            <pc:docMk/>
            <pc:sldMk cId="1441335275" sldId="262"/>
            <ac:cxnSpMk id="4" creationId="{C49B4501-4EA9-4A50-A650-BC76497A4DF5}"/>
          </ac:cxnSpMkLst>
        </pc:cxnChg>
      </pc:sldChg>
      <pc:sldChg chg="addSp modSp mod addCm modCm">
        <pc:chgData name="Yasmine" userId="e3bc1b34-4a46-4471-b70b-9e83a49d6701" providerId="ADAL" clId="{510DEAD6-FA68-4FD6-980B-017C78677A03}" dt="2022-02-02T14:01:38.869" v="218" actId="20577"/>
        <pc:sldMkLst>
          <pc:docMk/>
          <pc:sldMk cId="2139604247" sldId="263"/>
        </pc:sldMkLst>
        <pc:spChg chg="mod">
          <ac:chgData name="Yasmine" userId="e3bc1b34-4a46-4471-b70b-9e83a49d6701" providerId="ADAL" clId="{510DEAD6-FA68-4FD6-980B-017C78677A03}" dt="2022-02-02T13:50:33.351" v="6" actId="2711"/>
          <ac:spMkLst>
            <pc:docMk/>
            <pc:sldMk cId="2139604247" sldId="263"/>
            <ac:spMk id="2" creationId="{9F640112-49F7-432B-B4D3-D9CC31447644}"/>
          </ac:spMkLst>
        </pc:spChg>
        <pc:spChg chg="mod">
          <ac:chgData name="Yasmine" userId="e3bc1b34-4a46-4471-b70b-9e83a49d6701" providerId="ADAL" clId="{510DEAD6-FA68-4FD6-980B-017C78677A03}" dt="2022-02-02T14:01:38.869" v="218" actId="20577"/>
          <ac:spMkLst>
            <pc:docMk/>
            <pc:sldMk cId="2139604247" sldId="263"/>
            <ac:spMk id="3" creationId="{50A87206-C342-462A-8217-0903553B3C76}"/>
          </ac:spMkLst>
        </pc:spChg>
        <pc:cxnChg chg="add mod">
          <ac:chgData name="Yasmine" userId="e3bc1b34-4a46-4471-b70b-9e83a49d6701" providerId="ADAL" clId="{510DEAD6-FA68-4FD6-980B-017C78677A03}" dt="2022-02-02T13:55:16.622" v="74"/>
          <ac:cxnSpMkLst>
            <pc:docMk/>
            <pc:sldMk cId="2139604247" sldId="263"/>
            <ac:cxnSpMk id="4" creationId="{FB681F8E-942A-4638-B749-944A51FF0A9D}"/>
          </ac:cxnSpMkLst>
        </pc:cxnChg>
      </pc:sldChg>
    </pc:docChg>
  </pc:docChgLst>
  <pc:docChgLst>
    <pc:chgData name="Yasmine Williams" userId="e3bc1b34-4a46-4471-b70b-9e83a49d6701" providerId="ADAL" clId="{510DEAD6-FA68-4FD6-980B-017C78677A03}"/>
    <pc:docChg chg="custSel modSld">
      <pc:chgData name="Yasmine Williams" userId="e3bc1b34-4a46-4471-b70b-9e83a49d6701" providerId="ADAL" clId="{510DEAD6-FA68-4FD6-980B-017C78677A03}" dt="2022-02-02T18:21:54.810" v="2945" actId="27636"/>
      <pc:docMkLst>
        <pc:docMk/>
      </pc:docMkLst>
      <pc:sldChg chg="modSp mod">
        <pc:chgData name="Yasmine Williams" userId="e3bc1b34-4a46-4471-b70b-9e83a49d6701" providerId="ADAL" clId="{510DEAD6-FA68-4FD6-980B-017C78677A03}" dt="2022-02-02T18:21:54.810" v="2945" actId="27636"/>
        <pc:sldMkLst>
          <pc:docMk/>
          <pc:sldMk cId="2014641423" sldId="257"/>
        </pc:sldMkLst>
        <pc:spChg chg="mod">
          <ac:chgData name="Yasmine Williams" userId="e3bc1b34-4a46-4471-b70b-9e83a49d6701" providerId="ADAL" clId="{510DEAD6-FA68-4FD6-980B-017C78677A03}" dt="2022-02-02T18:19:43.098" v="2497" actId="33524"/>
          <ac:spMkLst>
            <pc:docMk/>
            <pc:sldMk cId="2014641423" sldId="257"/>
            <ac:spMk id="3" creationId="{9E3E713F-4D82-4F3B-A130-E07C118B11D9}"/>
          </ac:spMkLst>
        </pc:spChg>
        <pc:spChg chg="mod">
          <ac:chgData name="Yasmine Williams" userId="e3bc1b34-4a46-4471-b70b-9e83a49d6701" providerId="ADAL" clId="{510DEAD6-FA68-4FD6-980B-017C78677A03}" dt="2022-02-02T18:21:54.810" v="2945" actId="27636"/>
          <ac:spMkLst>
            <pc:docMk/>
            <pc:sldMk cId="2014641423" sldId="257"/>
            <ac:spMk id="4" creationId="{A1413230-847A-428B-8B9C-CB4AD288ADDD}"/>
          </ac:spMkLst>
        </pc:spChg>
      </pc:sldChg>
      <pc:sldChg chg="modSp mod">
        <pc:chgData name="Yasmine Williams" userId="e3bc1b34-4a46-4471-b70b-9e83a49d6701" providerId="ADAL" clId="{510DEAD6-FA68-4FD6-980B-017C78677A03}" dt="2022-02-02T18:19:22.491" v="2486" actId="20577"/>
        <pc:sldMkLst>
          <pc:docMk/>
          <pc:sldMk cId="3346357963" sldId="258"/>
        </pc:sldMkLst>
        <pc:spChg chg="mod">
          <ac:chgData name="Yasmine Williams" userId="e3bc1b34-4a46-4471-b70b-9e83a49d6701" providerId="ADAL" clId="{510DEAD6-FA68-4FD6-980B-017C78677A03}" dt="2022-02-02T18:19:22.491" v="2486" actId="20577"/>
          <ac:spMkLst>
            <pc:docMk/>
            <pc:sldMk cId="3346357963" sldId="258"/>
            <ac:spMk id="3" creationId="{C7C63462-69E9-4059-A6E7-08AF9B4592B0}"/>
          </ac:spMkLst>
        </pc:spChg>
      </pc:sldChg>
      <pc:sldChg chg="modSp mod">
        <pc:chgData name="Yasmine Williams" userId="e3bc1b34-4a46-4471-b70b-9e83a49d6701" providerId="ADAL" clId="{510DEAD6-FA68-4FD6-980B-017C78677A03}" dt="2022-02-02T18:18:40.732" v="2419" actId="20577"/>
        <pc:sldMkLst>
          <pc:docMk/>
          <pc:sldMk cId="499229160" sldId="259"/>
        </pc:sldMkLst>
        <pc:spChg chg="mod">
          <ac:chgData name="Yasmine Williams" userId="e3bc1b34-4a46-4471-b70b-9e83a49d6701" providerId="ADAL" clId="{510DEAD6-FA68-4FD6-980B-017C78677A03}" dt="2022-02-02T18:18:40.732" v="2419" actId="20577"/>
          <ac:spMkLst>
            <pc:docMk/>
            <pc:sldMk cId="499229160" sldId="259"/>
            <ac:spMk id="3" creationId="{15FF0812-CE4F-4F26-B9CB-8F29035892FE}"/>
          </ac:spMkLst>
        </pc:spChg>
      </pc:sldChg>
      <pc:sldChg chg="modSp mod">
        <pc:chgData name="Yasmine Williams" userId="e3bc1b34-4a46-4471-b70b-9e83a49d6701" providerId="ADAL" clId="{510DEAD6-FA68-4FD6-980B-017C78677A03}" dt="2022-02-02T18:19:04.573" v="2448" actId="20577"/>
        <pc:sldMkLst>
          <pc:docMk/>
          <pc:sldMk cId="3381926896" sldId="260"/>
        </pc:sldMkLst>
        <pc:spChg chg="mod">
          <ac:chgData name="Yasmine Williams" userId="e3bc1b34-4a46-4471-b70b-9e83a49d6701" providerId="ADAL" clId="{510DEAD6-FA68-4FD6-980B-017C78677A03}" dt="2022-02-02T18:19:04.573" v="2448" actId="20577"/>
          <ac:spMkLst>
            <pc:docMk/>
            <pc:sldMk cId="3381926896" sldId="260"/>
            <ac:spMk id="3" creationId="{C17D2A9E-B74A-451D-B199-918D352BE96A}"/>
          </ac:spMkLst>
        </pc:spChg>
      </pc:sldChg>
      <pc:sldChg chg="modSp mod addCm modCm">
        <pc:chgData name="Yasmine Williams" userId="e3bc1b34-4a46-4471-b70b-9e83a49d6701" providerId="ADAL" clId="{510DEAD6-FA68-4FD6-980B-017C78677A03}" dt="2022-02-02T18:20:28.154" v="2563" actId="27636"/>
        <pc:sldMkLst>
          <pc:docMk/>
          <pc:sldMk cId="3116662043" sldId="261"/>
        </pc:sldMkLst>
        <pc:spChg chg="mod">
          <ac:chgData name="Yasmine Williams" userId="e3bc1b34-4a46-4471-b70b-9e83a49d6701" providerId="ADAL" clId="{510DEAD6-FA68-4FD6-980B-017C78677A03}" dt="2022-02-02T18:18:18.221" v="2413" actId="1076"/>
          <ac:spMkLst>
            <pc:docMk/>
            <pc:sldMk cId="3116662043" sldId="261"/>
            <ac:spMk id="3" creationId="{CDA76FD5-4B01-48F1-9BCB-58C0EEFBFC44}"/>
          </ac:spMkLst>
        </pc:spChg>
        <pc:spChg chg="mod">
          <ac:chgData name="Yasmine Williams" userId="e3bc1b34-4a46-4471-b70b-9e83a49d6701" providerId="ADAL" clId="{510DEAD6-FA68-4FD6-980B-017C78677A03}" dt="2022-02-02T18:20:28.154" v="2563" actId="27636"/>
          <ac:spMkLst>
            <pc:docMk/>
            <pc:sldMk cId="3116662043" sldId="261"/>
            <ac:spMk id="4" creationId="{7F1D61C2-D11D-47E2-A272-3A9C1FFB1F51}"/>
          </ac:spMkLst>
        </pc:spChg>
      </pc:sldChg>
      <pc:sldChg chg="modSp mod">
        <pc:chgData name="Yasmine Williams" userId="e3bc1b34-4a46-4471-b70b-9e83a49d6701" providerId="ADAL" clId="{510DEAD6-FA68-4FD6-980B-017C78677A03}" dt="2022-02-02T18:18:31.819" v="2416" actId="20577"/>
        <pc:sldMkLst>
          <pc:docMk/>
          <pc:sldMk cId="1441335275" sldId="262"/>
        </pc:sldMkLst>
        <pc:spChg chg="mod">
          <ac:chgData name="Yasmine Williams" userId="e3bc1b34-4a46-4471-b70b-9e83a49d6701" providerId="ADAL" clId="{510DEAD6-FA68-4FD6-980B-017C78677A03}" dt="2022-02-02T18:18:31.819" v="2416" actId="20577"/>
          <ac:spMkLst>
            <pc:docMk/>
            <pc:sldMk cId="1441335275" sldId="262"/>
            <ac:spMk id="3" creationId="{76FB0E9E-04D0-4527-8A45-8755C1207F4A}"/>
          </ac:spMkLst>
        </pc:spChg>
      </pc:sldChg>
      <pc:sldChg chg="modSp mod delCm">
        <pc:chgData name="Yasmine Williams" userId="e3bc1b34-4a46-4471-b70b-9e83a49d6701" providerId="ADAL" clId="{510DEAD6-FA68-4FD6-980B-017C78677A03}" dt="2022-02-02T18:02:30.138" v="105" actId="20577"/>
        <pc:sldMkLst>
          <pc:docMk/>
          <pc:sldMk cId="2139604247" sldId="263"/>
        </pc:sldMkLst>
        <pc:spChg chg="mod">
          <ac:chgData name="Yasmine Williams" userId="e3bc1b34-4a46-4471-b70b-9e83a49d6701" providerId="ADAL" clId="{510DEAD6-FA68-4FD6-980B-017C78677A03}" dt="2022-02-02T18:02:30.138" v="105" actId="20577"/>
          <ac:spMkLst>
            <pc:docMk/>
            <pc:sldMk cId="2139604247" sldId="263"/>
            <ac:spMk id="3" creationId="{50A87206-C342-462A-8217-0903553B3C76}"/>
          </ac:spMkLst>
        </pc:spChg>
      </pc:sldChg>
    </pc:docChg>
  </pc:docChgLst>
  <pc:docChgLst>
    <pc:chgData name="Daniela Mastronardi" userId="S::daniela_mastronardi@dai.com::9308f32f-0250-457b-bc2d-09e600c2bc70" providerId="AD" clId="Web-{94364643-0B1A-4E4E-2B91-6CCCC1FFC10C}"/>
    <pc:docChg chg="modSld">
      <pc:chgData name="Daniela Mastronardi" userId="S::daniela_mastronardi@dai.com::9308f32f-0250-457b-bc2d-09e600c2bc70" providerId="AD" clId="Web-{94364643-0B1A-4E4E-2B91-6CCCC1FFC10C}" dt="2022-02-02T18:52:57.297" v="18" actId="1076"/>
      <pc:docMkLst>
        <pc:docMk/>
      </pc:docMkLst>
      <pc:sldChg chg="modSp">
        <pc:chgData name="Daniela Mastronardi" userId="S::daniela_mastronardi@dai.com::9308f32f-0250-457b-bc2d-09e600c2bc70" providerId="AD" clId="Web-{94364643-0B1A-4E4E-2B91-6CCCC1FFC10C}" dt="2022-02-02T18:50:40.843" v="3" actId="1076"/>
        <pc:sldMkLst>
          <pc:docMk/>
          <pc:sldMk cId="2014641423" sldId="257"/>
        </pc:sldMkLst>
        <pc:spChg chg="mod">
          <ac:chgData name="Daniela Mastronardi" userId="S::daniela_mastronardi@dai.com::9308f32f-0250-457b-bc2d-09e600c2bc70" providerId="AD" clId="Web-{94364643-0B1A-4E4E-2B91-6CCCC1FFC10C}" dt="2022-02-02T18:50:30.281" v="1" actId="20577"/>
          <ac:spMkLst>
            <pc:docMk/>
            <pc:sldMk cId="2014641423" sldId="257"/>
            <ac:spMk id="2" creationId="{4306DB58-CD8F-492C-8E1C-0F1AB68247F8}"/>
          </ac:spMkLst>
        </pc:spChg>
        <pc:cxnChg chg="mod">
          <ac:chgData name="Daniela Mastronardi" userId="S::daniela_mastronardi@dai.com::9308f32f-0250-457b-bc2d-09e600c2bc70" providerId="AD" clId="Web-{94364643-0B1A-4E4E-2B91-6CCCC1FFC10C}" dt="2022-02-02T18:50:40.843" v="3" actId="1076"/>
          <ac:cxnSpMkLst>
            <pc:docMk/>
            <pc:sldMk cId="2014641423" sldId="257"/>
            <ac:cxnSpMk id="5" creationId="{3EEBA667-DF91-4946-88F4-828A7BBF5022}"/>
          </ac:cxnSpMkLst>
        </pc:cxnChg>
      </pc:sldChg>
      <pc:sldChg chg="modSp">
        <pc:chgData name="Daniela Mastronardi" userId="S::daniela_mastronardi@dai.com::9308f32f-0250-457b-bc2d-09e600c2bc70" providerId="AD" clId="Web-{94364643-0B1A-4E4E-2B91-6CCCC1FFC10C}" dt="2022-02-02T18:51:05.812" v="6" actId="1076"/>
        <pc:sldMkLst>
          <pc:docMk/>
          <pc:sldMk cId="3346357963" sldId="258"/>
        </pc:sldMkLst>
        <pc:spChg chg="mod">
          <ac:chgData name="Daniela Mastronardi" userId="S::daniela_mastronardi@dai.com::9308f32f-0250-457b-bc2d-09e600c2bc70" providerId="AD" clId="Web-{94364643-0B1A-4E4E-2B91-6CCCC1FFC10C}" dt="2022-02-02T18:50:51.437" v="4" actId="20577"/>
          <ac:spMkLst>
            <pc:docMk/>
            <pc:sldMk cId="3346357963" sldId="258"/>
            <ac:spMk id="2" creationId="{B94F74CD-9175-4FFF-B8D9-24988BFF035D}"/>
          </ac:spMkLst>
        </pc:spChg>
        <pc:spChg chg="mod">
          <ac:chgData name="Daniela Mastronardi" userId="S::daniela_mastronardi@dai.com::9308f32f-0250-457b-bc2d-09e600c2bc70" providerId="AD" clId="Web-{94364643-0B1A-4E4E-2B91-6CCCC1FFC10C}" dt="2022-02-02T18:51:05.812" v="6" actId="1076"/>
          <ac:spMkLst>
            <pc:docMk/>
            <pc:sldMk cId="3346357963" sldId="258"/>
            <ac:spMk id="3" creationId="{C7C63462-69E9-4059-A6E7-08AF9B4592B0}"/>
          </ac:spMkLst>
        </pc:spChg>
        <pc:cxnChg chg="mod">
          <ac:chgData name="Daniela Mastronardi" userId="S::daniela_mastronardi@dai.com::9308f32f-0250-457b-bc2d-09e600c2bc70" providerId="AD" clId="Web-{94364643-0B1A-4E4E-2B91-6CCCC1FFC10C}" dt="2022-02-02T18:50:58.812" v="5" actId="1076"/>
          <ac:cxnSpMkLst>
            <pc:docMk/>
            <pc:sldMk cId="3346357963" sldId="258"/>
            <ac:cxnSpMk id="5" creationId="{2DF4F43C-49BF-4CF2-9321-034BA4531F39}"/>
          </ac:cxnSpMkLst>
        </pc:cxnChg>
      </pc:sldChg>
      <pc:sldChg chg="modSp">
        <pc:chgData name="Daniela Mastronardi" userId="S::daniela_mastronardi@dai.com::9308f32f-0250-457b-bc2d-09e600c2bc70" providerId="AD" clId="Web-{94364643-0B1A-4E4E-2B91-6CCCC1FFC10C}" dt="2022-02-02T18:52:36.266" v="16" actId="20577"/>
        <pc:sldMkLst>
          <pc:docMk/>
          <pc:sldMk cId="499229160" sldId="259"/>
        </pc:sldMkLst>
        <pc:spChg chg="mod">
          <ac:chgData name="Daniela Mastronardi" userId="S::daniela_mastronardi@dai.com::9308f32f-0250-457b-bc2d-09e600c2bc70" providerId="AD" clId="Web-{94364643-0B1A-4E4E-2B91-6CCCC1FFC10C}" dt="2022-02-02T18:52:36.266" v="16" actId="20577"/>
          <ac:spMkLst>
            <pc:docMk/>
            <pc:sldMk cId="499229160" sldId="259"/>
            <ac:spMk id="2" creationId="{2154B5FD-5C46-4ED5-8781-2D1177BE08A7}"/>
          </ac:spMkLst>
        </pc:spChg>
        <pc:cxnChg chg="mod">
          <ac:chgData name="Daniela Mastronardi" userId="S::daniela_mastronardi@dai.com::9308f32f-0250-457b-bc2d-09e600c2bc70" providerId="AD" clId="Web-{94364643-0B1A-4E4E-2B91-6CCCC1FFC10C}" dt="2022-02-02T18:51:54.828" v="11" actId="1076"/>
          <ac:cxnSpMkLst>
            <pc:docMk/>
            <pc:sldMk cId="499229160" sldId="259"/>
            <ac:cxnSpMk id="4" creationId="{0E9597B2-907E-41C7-B3FD-8F3B48A11ECF}"/>
          </ac:cxnSpMkLst>
        </pc:cxnChg>
      </pc:sldChg>
      <pc:sldChg chg="modSp">
        <pc:chgData name="Daniela Mastronardi" userId="S::daniela_mastronardi@dai.com::9308f32f-0250-457b-bc2d-09e600c2bc70" providerId="AD" clId="Web-{94364643-0B1A-4E4E-2B91-6CCCC1FFC10C}" dt="2022-02-02T18:52:57.297" v="18" actId="1076"/>
        <pc:sldMkLst>
          <pc:docMk/>
          <pc:sldMk cId="3381926896" sldId="260"/>
        </pc:sldMkLst>
        <pc:spChg chg="mod">
          <ac:chgData name="Daniela Mastronardi" userId="S::daniela_mastronardi@dai.com::9308f32f-0250-457b-bc2d-09e600c2bc70" providerId="AD" clId="Web-{94364643-0B1A-4E4E-2B91-6CCCC1FFC10C}" dt="2022-02-02T18:52:57.297" v="18" actId="1076"/>
          <ac:spMkLst>
            <pc:docMk/>
            <pc:sldMk cId="3381926896" sldId="260"/>
            <ac:spMk id="2" creationId="{86C7429F-4C32-402C-B671-7B33EBEBA43A}"/>
          </ac:spMkLst>
        </pc:spChg>
        <pc:spChg chg="mod">
          <ac:chgData name="Daniela Mastronardi" userId="S::daniela_mastronardi@dai.com::9308f32f-0250-457b-bc2d-09e600c2bc70" providerId="AD" clId="Web-{94364643-0B1A-4E4E-2B91-6CCCC1FFC10C}" dt="2022-02-02T18:51:35.172" v="9" actId="1076"/>
          <ac:spMkLst>
            <pc:docMk/>
            <pc:sldMk cId="3381926896" sldId="260"/>
            <ac:spMk id="3" creationId="{C17D2A9E-B74A-451D-B199-918D352BE96A}"/>
          </ac:spMkLst>
        </pc:spChg>
        <pc:cxnChg chg="mod">
          <ac:chgData name="Daniela Mastronardi" userId="S::daniela_mastronardi@dai.com::9308f32f-0250-457b-bc2d-09e600c2bc70" providerId="AD" clId="Web-{94364643-0B1A-4E4E-2B91-6CCCC1FFC10C}" dt="2022-02-02T18:51:24.750" v="8" actId="1076"/>
          <ac:cxnSpMkLst>
            <pc:docMk/>
            <pc:sldMk cId="3381926896" sldId="260"/>
            <ac:cxnSpMk id="4" creationId="{758683AE-1709-45B7-8910-B265721DDE14}"/>
          </ac:cxnSpMkLst>
        </pc:cxnChg>
      </pc:sldChg>
      <pc:sldChg chg="modSp">
        <pc:chgData name="Daniela Mastronardi" userId="S::daniela_mastronardi@dai.com::9308f32f-0250-457b-bc2d-09e600c2bc70" providerId="AD" clId="Web-{94364643-0B1A-4E4E-2B91-6CCCC1FFC10C}" dt="2022-02-02T18:52:16.219" v="15" actId="20577"/>
        <pc:sldMkLst>
          <pc:docMk/>
          <pc:sldMk cId="3116662043" sldId="261"/>
        </pc:sldMkLst>
        <pc:spChg chg="mod">
          <ac:chgData name="Daniela Mastronardi" userId="S::daniela_mastronardi@dai.com::9308f32f-0250-457b-bc2d-09e600c2bc70" providerId="AD" clId="Web-{94364643-0B1A-4E4E-2B91-6CCCC1FFC10C}" dt="2022-02-02T18:52:16.219" v="15" actId="20577"/>
          <ac:spMkLst>
            <pc:docMk/>
            <pc:sldMk cId="3116662043" sldId="261"/>
            <ac:spMk id="2" creationId="{14BA6F6F-EE0E-4766-A8D5-FCBCC229E7B5}"/>
          </ac:spMkLst>
        </pc:spChg>
      </pc:sldChg>
      <pc:sldChg chg="modSp">
        <pc:chgData name="Daniela Mastronardi" userId="S::daniela_mastronardi@dai.com::9308f32f-0250-457b-bc2d-09e600c2bc70" providerId="AD" clId="Web-{94364643-0B1A-4E4E-2B91-6CCCC1FFC10C}" dt="2022-02-02T18:52:06.547" v="14" actId="20577"/>
        <pc:sldMkLst>
          <pc:docMk/>
          <pc:sldMk cId="1441335275" sldId="262"/>
        </pc:sldMkLst>
        <pc:spChg chg="mod">
          <ac:chgData name="Daniela Mastronardi" userId="S::daniela_mastronardi@dai.com::9308f32f-0250-457b-bc2d-09e600c2bc70" providerId="AD" clId="Web-{94364643-0B1A-4E4E-2B91-6CCCC1FFC10C}" dt="2022-02-02T18:52:06.547" v="14" actId="20577"/>
          <ac:spMkLst>
            <pc:docMk/>
            <pc:sldMk cId="1441335275" sldId="262"/>
            <ac:spMk id="2" creationId="{BC54BD67-60B2-45F3-8841-C53A52DFC3BC}"/>
          </ac:spMkLst>
        </pc:spChg>
      </pc:sldChg>
      <pc:sldChg chg="modSp">
        <pc:chgData name="Daniela Mastronardi" userId="S::daniela_mastronardi@dai.com::9308f32f-0250-457b-bc2d-09e600c2bc70" providerId="AD" clId="Web-{94364643-0B1A-4E4E-2B91-6CCCC1FFC10C}" dt="2022-02-02T18:50:17.703" v="0" actId="20577"/>
        <pc:sldMkLst>
          <pc:docMk/>
          <pc:sldMk cId="2139604247" sldId="263"/>
        </pc:sldMkLst>
        <pc:spChg chg="mod">
          <ac:chgData name="Daniela Mastronardi" userId="S::daniela_mastronardi@dai.com::9308f32f-0250-457b-bc2d-09e600c2bc70" providerId="AD" clId="Web-{94364643-0B1A-4E4E-2B91-6CCCC1FFC10C}" dt="2022-02-02T18:50:17.703" v="0" actId="20577"/>
          <ac:spMkLst>
            <pc:docMk/>
            <pc:sldMk cId="2139604247" sldId="263"/>
            <ac:spMk id="2" creationId="{9F640112-49F7-432B-B4D3-D9CC31447644}"/>
          </ac:spMkLst>
        </pc:spChg>
      </pc:sldChg>
    </pc:docChg>
  </pc:docChgLst>
  <pc:docChgLst>
    <pc:chgData name="Jessamy Nichols" userId="S::jessamy_nichols@dai.com::47e3e495-4a15-41d8-925d-f04899d1110e" providerId="AD" clId="Web-{067AD1E0-87F0-09DE-C7E5-AE358C8724BA}"/>
    <pc:docChg chg="modSld">
      <pc:chgData name="Jessamy Nichols" userId="S::jessamy_nichols@dai.com::47e3e495-4a15-41d8-925d-f04899d1110e" providerId="AD" clId="Web-{067AD1E0-87F0-09DE-C7E5-AE358C8724BA}" dt="2022-02-11T18:54:29.172" v="230" actId="20577"/>
      <pc:docMkLst>
        <pc:docMk/>
      </pc:docMkLst>
      <pc:sldChg chg="modSp">
        <pc:chgData name="Jessamy Nichols" userId="S::jessamy_nichols@dai.com::47e3e495-4a15-41d8-925d-f04899d1110e" providerId="AD" clId="Web-{067AD1E0-87F0-09DE-C7E5-AE358C8724BA}" dt="2022-02-11T18:45:39.535" v="58" actId="20577"/>
        <pc:sldMkLst>
          <pc:docMk/>
          <pc:sldMk cId="2014641423" sldId="257"/>
        </pc:sldMkLst>
        <pc:spChg chg="mod">
          <ac:chgData name="Jessamy Nichols" userId="S::jessamy_nichols@dai.com::47e3e495-4a15-41d8-925d-f04899d1110e" providerId="AD" clId="Web-{067AD1E0-87F0-09DE-C7E5-AE358C8724BA}" dt="2022-02-11T18:45:39.535" v="58" actId="20577"/>
          <ac:spMkLst>
            <pc:docMk/>
            <pc:sldMk cId="2014641423" sldId="257"/>
            <ac:spMk id="3" creationId="{9E3E713F-4D82-4F3B-A130-E07C118B11D9}"/>
          </ac:spMkLst>
        </pc:spChg>
      </pc:sldChg>
      <pc:sldChg chg="modSp">
        <pc:chgData name="Jessamy Nichols" userId="S::jessamy_nichols@dai.com::47e3e495-4a15-41d8-925d-f04899d1110e" providerId="AD" clId="Web-{067AD1E0-87F0-09DE-C7E5-AE358C8724BA}" dt="2022-02-11T18:54:29.172" v="230" actId="20577"/>
        <pc:sldMkLst>
          <pc:docMk/>
          <pc:sldMk cId="499229160" sldId="259"/>
        </pc:sldMkLst>
        <pc:spChg chg="mod">
          <ac:chgData name="Jessamy Nichols" userId="S::jessamy_nichols@dai.com::47e3e495-4a15-41d8-925d-f04899d1110e" providerId="AD" clId="Web-{067AD1E0-87F0-09DE-C7E5-AE358C8724BA}" dt="2022-02-11T18:54:29.172" v="230" actId="20577"/>
          <ac:spMkLst>
            <pc:docMk/>
            <pc:sldMk cId="499229160" sldId="259"/>
            <ac:spMk id="3" creationId="{15FF0812-CE4F-4F26-B9CB-8F29035892FE}"/>
          </ac:spMkLst>
        </pc:spChg>
      </pc:sldChg>
      <pc:sldChg chg="modSp">
        <pc:chgData name="Jessamy Nichols" userId="S::jessamy_nichols@dai.com::47e3e495-4a15-41d8-925d-f04899d1110e" providerId="AD" clId="Web-{067AD1E0-87F0-09DE-C7E5-AE358C8724BA}" dt="2022-02-11T18:53:13.343" v="218" actId="20577"/>
        <pc:sldMkLst>
          <pc:docMk/>
          <pc:sldMk cId="3381926896" sldId="260"/>
        </pc:sldMkLst>
        <pc:spChg chg="mod">
          <ac:chgData name="Jessamy Nichols" userId="S::jessamy_nichols@dai.com::47e3e495-4a15-41d8-925d-f04899d1110e" providerId="AD" clId="Web-{067AD1E0-87F0-09DE-C7E5-AE358C8724BA}" dt="2022-02-11T18:53:13.343" v="218" actId="20577"/>
          <ac:spMkLst>
            <pc:docMk/>
            <pc:sldMk cId="3381926896" sldId="260"/>
            <ac:spMk id="3" creationId="{C17D2A9E-B74A-451D-B199-918D352BE96A}"/>
          </ac:spMkLst>
        </pc:spChg>
      </pc:sldChg>
      <pc:sldChg chg="modSp">
        <pc:chgData name="Jessamy Nichols" userId="S::jessamy_nichols@dai.com::47e3e495-4a15-41d8-925d-f04899d1110e" providerId="AD" clId="Web-{067AD1E0-87F0-09DE-C7E5-AE358C8724BA}" dt="2022-02-11T18:50:48.386" v="163" actId="20577"/>
        <pc:sldMkLst>
          <pc:docMk/>
          <pc:sldMk cId="1441335275" sldId="262"/>
        </pc:sldMkLst>
        <pc:spChg chg="mod">
          <ac:chgData name="Jessamy Nichols" userId="S::jessamy_nichols@dai.com::47e3e495-4a15-41d8-925d-f04899d1110e" providerId="AD" clId="Web-{067AD1E0-87F0-09DE-C7E5-AE358C8724BA}" dt="2022-02-11T18:50:48.386" v="163" actId="20577"/>
          <ac:spMkLst>
            <pc:docMk/>
            <pc:sldMk cId="1441335275" sldId="262"/>
            <ac:spMk id="3" creationId="{76FB0E9E-04D0-4527-8A45-8755C1207F4A}"/>
          </ac:spMkLst>
        </pc:spChg>
      </pc:sldChg>
    </pc:docChg>
  </pc:docChgLst>
  <pc:docChgLst>
    <pc:chgData name="Jessamy Nichols" userId="47e3e495-4a15-41d8-925d-f04899d1110e" providerId="ADAL" clId="{51A8D55D-C26D-4AC0-99C0-E9C7367C39DE}"/>
    <pc:docChg chg="custSel modSld">
      <pc:chgData name="Jessamy Nichols" userId="47e3e495-4a15-41d8-925d-f04899d1110e" providerId="ADAL" clId="{51A8D55D-C26D-4AC0-99C0-E9C7367C39DE}" dt="2022-02-02T11:06:26.606" v="396" actId="20577"/>
      <pc:docMkLst>
        <pc:docMk/>
      </pc:docMkLst>
      <pc:sldChg chg="modSp mod">
        <pc:chgData name="Jessamy Nichols" userId="47e3e495-4a15-41d8-925d-f04899d1110e" providerId="ADAL" clId="{51A8D55D-C26D-4AC0-99C0-E9C7367C39DE}" dt="2022-02-02T10:54:48.293" v="30" actId="20577"/>
        <pc:sldMkLst>
          <pc:docMk/>
          <pc:sldMk cId="3346357963" sldId="258"/>
        </pc:sldMkLst>
        <pc:spChg chg="mod">
          <ac:chgData name="Jessamy Nichols" userId="47e3e495-4a15-41d8-925d-f04899d1110e" providerId="ADAL" clId="{51A8D55D-C26D-4AC0-99C0-E9C7367C39DE}" dt="2022-02-02T10:54:48.293" v="30" actId="20577"/>
          <ac:spMkLst>
            <pc:docMk/>
            <pc:sldMk cId="3346357963" sldId="258"/>
            <ac:spMk id="3" creationId="{C7C63462-69E9-4059-A6E7-08AF9B4592B0}"/>
          </ac:spMkLst>
        </pc:spChg>
      </pc:sldChg>
      <pc:sldChg chg="modSp mod">
        <pc:chgData name="Jessamy Nichols" userId="47e3e495-4a15-41d8-925d-f04899d1110e" providerId="ADAL" clId="{51A8D55D-C26D-4AC0-99C0-E9C7367C39DE}" dt="2022-02-02T11:02:55.597" v="144" actId="20577"/>
        <pc:sldMkLst>
          <pc:docMk/>
          <pc:sldMk cId="499229160" sldId="259"/>
        </pc:sldMkLst>
        <pc:spChg chg="mod">
          <ac:chgData name="Jessamy Nichols" userId="47e3e495-4a15-41d8-925d-f04899d1110e" providerId="ADAL" clId="{51A8D55D-C26D-4AC0-99C0-E9C7367C39DE}" dt="2022-02-02T11:02:55.597" v="144" actId="20577"/>
          <ac:spMkLst>
            <pc:docMk/>
            <pc:sldMk cId="499229160" sldId="259"/>
            <ac:spMk id="3" creationId="{15FF0812-CE4F-4F26-B9CB-8F29035892FE}"/>
          </ac:spMkLst>
        </pc:spChg>
      </pc:sldChg>
      <pc:sldChg chg="modSp mod">
        <pc:chgData name="Jessamy Nichols" userId="47e3e495-4a15-41d8-925d-f04899d1110e" providerId="ADAL" clId="{51A8D55D-C26D-4AC0-99C0-E9C7367C39DE}" dt="2022-02-02T11:06:26.606" v="396" actId="20577"/>
        <pc:sldMkLst>
          <pc:docMk/>
          <pc:sldMk cId="1441335275" sldId="262"/>
        </pc:sldMkLst>
        <pc:spChg chg="mod">
          <ac:chgData name="Jessamy Nichols" userId="47e3e495-4a15-41d8-925d-f04899d1110e" providerId="ADAL" clId="{51A8D55D-C26D-4AC0-99C0-E9C7367C39DE}" dt="2022-02-02T11:06:26.606" v="396" actId="20577"/>
          <ac:spMkLst>
            <pc:docMk/>
            <pc:sldMk cId="1441335275" sldId="262"/>
            <ac:spMk id="3" creationId="{76FB0E9E-04D0-4527-8A45-8755C1207F4A}"/>
          </ac:spMkLst>
        </pc:spChg>
      </pc:sldChg>
      <pc:sldChg chg="modSp mod">
        <pc:chgData name="Jessamy Nichols" userId="47e3e495-4a15-41d8-925d-f04899d1110e" providerId="ADAL" clId="{51A8D55D-C26D-4AC0-99C0-E9C7367C39DE}" dt="2022-02-02T11:00:07.828" v="139" actId="27636"/>
        <pc:sldMkLst>
          <pc:docMk/>
          <pc:sldMk cId="2139604247" sldId="263"/>
        </pc:sldMkLst>
        <pc:spChg chg="mod">
          <ac:chgData name="Jessamy Nichols" userId="47e3e495-4a15-41d8-925d-f04899d1110e" providerId="ADAL" clId="{51A8D55D-C26D-4AC0-99C0-E9C7367C39DE}" dt="2022-02-02T11:00:07.828" v="139" actId="27636"/>
          <ac:spMkLst>
            <pc:docMk/>
            <pc:sldMk cId="2139604247" sldId="263"/>
            <ac:spMk id="3" creationId="{50A87206-C342-462A-8217-0903553B3C76}"/>
          </ac:spMkLst>
        </pc:spChg>
      </pc:sldChg>
    </pc:docChg>
  </pc:docChgLst>
  <pc:docChgLst>
    <pc:chgData name="Jessamy Nichols" userId="S::jessamy_nichols@dai.com::47e3e495-4a15-41d8-925d-f04899d1110e" providerId="AD" clId="Web-{7F54952A-E573-022D-3333-EF3520C45C76}"/>
    <pc:docChg chg="mod modSld">
      <pc:chgData name="Jessamy Nichols" userId="S::jessamy_nichols@dai.com::47e3e495-4a15-41d8-925d-f04899d1110e" providerId="AD" clId="Web-{7F54952A-E573-022D-3333-EF3520C45C76}" dt="2022-02-04T16:53:35.887" v="222"/>
      <pc:docMkLst>
        <pc:docMk/>
      </pc:docMkLst>
      <pc:sldChg chg="modSp modCm">
        <pc:chgData name="Jessamy Nichols" userId="S::jessamy_nichols@dai.com::47e3e495-4a15-41d8-925d-f04899d1110e" providerId="AD" clId="Web-{7F54952A-E573-022D-3333-EF3520C45C76}" dt="2022-02-04T16:53:35.887" v="222"/>
        <pc:sldMkLst>
          <pc:docMk/>
          <pc:sldMk cId="2014641423" sldId="257"/>
        </pc:sldMkLst>
        <pc:spChg chg="mod">
          <ac:chgData name="Jessamy Nichols" userId="S::jessamy_nichols@dai.com::47e3e495-4a15-41d8-925d-f04899d1110e" providerId="AD" clId="Web-{7F54952A-E573-022D-3333-EF3520C45C76}" dt="2022-02-04T16:41:49.765" v="66" actId="20577"/>
          <ac:spMkLst>
            <pc:docMk/>
            <pc:sldMk cId="2014641423" sldId="257"/>
            <ac:spMk id="4" creationId="{A1413230-847A-428B-8B9C-CB4AD288ADDD}"/>
          </ac:spMkLst>
        </pc:spChg>
      </pc:sldChg>
      <pc:sldChg chg="modSp modCm">
        <pc:chgData name="Jessamy Nichols" userId="S::jessamy_nichols@dai.com::47e3e495-4a15-41d8-925d-f04899d1110e" providerId="AD" clId="Web-{7F54952A-E573-022D-3333-EF3520C45C76}" dt="2022-02-04T16:43:14.204" v="72"/>
        <pc:sldMkLst>
          <pc:docMk/>
          <pc:sldMk cId="499229160" sldId="259"/>
        </pc:sldMkLst>
        <pc:spChg chg="mod">
          <ac:chgData name="Jessamy Nichols" userId="S::jessamy_nichols@dai.com::47e3e495-4a15-41d8-925d-f04899d1110e" providerId="AD" clId="Web-{7F54952A-E573-022D-3333-EF3520C45C76}" dt="2022-02-04T16:43:05.469" v="71" actId="1076"/>
          <ac:spMkLst>
            <pc:docMk/>
            <pc:sldMk cId="499229160" sldId="259"/>
            <ac:spMk id="3" creationId="{15FF0812-CE4F-4F26-B9CB-8F29035892FE}"/>
          </ac:spMkLst>
        </pc:spChg>
      </pc:sldChg>
      <pc:sldChg chg="modSp modCm">
        <pc:chgData name="Jessamy Nichols" userId="S::jessamy_nichols@dai.com::47e3e495-4a15-41d8-925d-f04899d1110e" providerId="AD" clId="Web-{7F54952A-E573-022D-3333-EF3520C45C76}" dt="2022-02-04T16:53:24.356" v="221"/>
        <pc:sldMkLst>
          <pc:docMk/>
          <pc:sldMk cId="3116662043" sldId="261"/>
        </pc:sldMkLst>
        <pc:spChg chg="mod">
          <ac:chgData name="Jessamy Nichols" userId="S::jessamy_nichols@dai.com::47e3e495-4a15-41d8-925d-f04899d1110e" providerId="AD" clId="Web-{7F54952A-E573-022D-3333-EF3520C45C76}" dt="2022-02-04T16:50:44.275" v="220" actId="20577"/>
          <ac:spMkLst>
            <pc:docMk/>
            <pc:sldMk cId="3116662043" sldId="261"/>
            <ac:spMk id="3" creationId="{CDA76FD5-4B01-48F1-9BCB-58C0EEFBFC44}"/>
          </ac:spMkLst>
        </pc:spChg>
      </pc:sldChg>
      <pc:sldChg chg="modSp modCm">
        <pc:chgData name="Jessamy Nichols" userId="S::jessamy_nichols@dai.com::47e3e495-4a15-41d8-925d-f04899d1110e" providerId="AD" clId="Web-{7F54952A-E573-022D-3333-EF3520C45C76}" dt="2022-02-04T16:45:58.832" v="117" actId="20577"/>
        <pc:sldMkLst>
          <pc:docMk/>
          <pc:sldMk cId="1441335275" sldId="262"/>
        </pc:sldMkLst>
        <pc:spChg chg="mod">
          <ac:chgData name="Jessamy Nichols" userId="S::jessamy_nichols@dai.com::47e3e495-4a15-41d8-925d-f04899d1110e" providerId="AD" clId="Web-{7F54952A-E573-022D-3333-EF3520C45C76}" dt="2022-02-04T16:45:58.832" v="117" actId="20577"/>
          <ac:spMkLst>
            <pc:docMk/>
            <pc:sldMk cId="1441335275" sldId="262"/>
            <ac:spMk id="3" creationId="{76FB0E9E-04D0-4527-8A45-8755C1207F4A}"/>
          </ac:spMkLst>
        </pc:spChg>
      </pc:sldChg>
    </pc:docChg>
  </pc:docChgLst>
  <pc:docChgLst>
    <pc:chgData name="Daniela Mastronardi" userId="S::daniela_mastronardi@dai.com::9308f32f-0250-457b-bc2d-09e600c2bc70" providerId="AD" clId="Web-{BF33704B-EB85-E7DD-CBAC-BCC0E8D9785D}"/>
    <pc:docChg chg="modSld">
      <pc:chgData name="Daniela Mastronardi" userId="S::daniela_mastronardi@dai.com::9308f32f-0250-457b-bc2d-09e600c2bc70" providerId="AD" clId="Web-{BF33704B-EB85-E7DD-CBAC-BCC0E8D9785D}" dt="2022-02-02T18:05:06.195" v="5" actId="20577"/>
      <pc:docMkLst>
        <pc:docMk/>
      </pc:docMkLst>
      <pc:sldChg chg="modSp">
        <pc:chgData name="Daniela Mastronardi" userId="S::daniela_mastronardi@dai.com::9308f32f-0250-457b-bc2d-09e600c2bc70" providerId="AD" clId="Web-{BF33704B-EB85-E7DD-CBAC-BCC0E8D9785D}" dt="2022-02-02T18:05:06.195" v="5" actId="20577"/>
        <pc:sldMkLst>
          <pc:docMk/>
          <pc:sldMk cId="3381926896" sldId="260"/>
        </pc:sldMkLst>
        <pc:spChg chg="mod">
          <ac:chgData name="Daniela Mastronardi" userId="S::daniela_mastronardi@dai.com::9308f32f-0250-457b-bc2d-09e600c2bc70" providerId="AD" clId="Web-{BF33704B-EB85-E7DD-CBAC-BCC0E8D9785D}" dt="2022-02-02T18:03:52.336" v="3" actId="20577"/>
          <ac:spMkLst>
            <pc:docMk/>
            <pc:sldMk cId="3381926896" sldId="260"/>
            <ac:spMk id="2" creationId="{86C7429F-4C32-402C-B671-7B33EBEBA43A}"/>
          </ac:spMkLst>
        </pc:spChg>
        <pc:spChg chg="mod">
          <ac:chgData name="Daniela Mastronardi" userId="S::daniela_mastronardi@dai.com::9308f32f-0250-457b-bc2d-09e600c2bc70" providerId="AD" clId="Web-{BF33704B-EB85-E7DD-CBAC-BCC0E8D9785D}" dt="2022-02-02T18:05:06.195" v="5" actId="20577"/>
          <ac:spMkLst>
            <pc:docMk/>
            <pc:sldMk cId="3381926896" sldId="260"/>
            <ac:spMk id="3" creationId="{C17D2A9E-B74A-451D-B199-918D352BE96A}"/>
          </ac:spMkLst>
        </pc:spChg>
      </pc:sldChg>
    </pc:docChg>
  </pc:docChgLst>
  <pc:docChgLst>
    <pc:chgData name="Jessamy Nichols" userId="S::jessamy_nichols@dai.com::47e3e495-4a15-41d8-925d-f04899d1110e" providerId="AD" clId="Web-{CEBD2657-D56D-5800-902A-B24147634A06}"/>
    <pc:docChg chg="modSld">
      <pc:chgData name="Jessamy Nichols" userId="S::jessamy_nichols@dai.com::47e3e495-4a15-41d8-925d-f04899d1110e" providerId="AD" clId="Web-{CEBD2657-D56D-5800-902A-B24147634A06}" dt="2022-02-04T16:10:01.061" v="17" actId="20577"/>
      <pc:docMkLst>
        <pc:docMk/>
      </pc:docMkLst>
      <pc:sldChg chg="modSp">
        <pc:chgData name="Jessamy Nichols" userId="S::jessamy_nichols@dai.com::47e3e495-4a15-41d8-925d-f04899d1110e" providerId="AD" clId="Web-{CEBD2657-D56D-5800-902A-B24147634A06}" dt="2022-02-04T16:10:01.061" v="17" actId="20577"/>
        <pc:sldMkLst>
          <pc:docMk/>
          <pc:sldMk cId="499229160" sldId="259"/>
        </pc:sldMkLst>
        <pc:spChg chg="mod">
          <ac:chgData name="Jessamy Nichols" userId="S::jessamy_nichols@dai.com::47e3e495-4a15-41d8-925d-f04899d1110e" providerId="AD" clId="Web-{CEBD2657-D56D-5800-902A-B24147634A06}" dt="2022-02-04T16:10:01.061" v="17" actId="20577"/>
          <ac:spMkLst>
            <pc:docMk/>
            <pc:sldMk cId="499229160" sldId="259"/>
            <ac:spMk id="3" creationId="{15FF0812-CE4F-4F26-B9CB-8F29035892FE}"/>
          </ac:spMkLst>
        </pc:spChg>
      </pc:sldChg>
      <pc:sldChg chg="modSp modCm">
        <pc:chgData name="Jessamy Nichols" userId="S::jessamy_nichols@dai.com::47e3e495-4a15-41d8-925d-f04899d1110e" providerId="AD" clId="Web-{CEBD2657-D56D-5800-902A-B24147634A06}" dt="2022-02-04T15:51:34.798" v="11" actId="20577"/>
        <pc:sldMkLst>
          <pc:docMk/>
          <pc:sldMk cId="2139604247" sldId="263"/>
        </pc:sldMkLst>
        <pc:spChg chg="mod">
          <ac:chgData name="Jessamy Nichols" userId="S::jessamy_nichols@dai.com::47e3e495-4a15-41d8-925d-f04899d1110e" providerId="AD" clId="Web-{CEBD2657-D56D-5800-902A-B24147634A06}" dt="2022-02-04T15:51:34.798" v="11" actId="20577"/>
          <ac:spMkLst>
            <pc:docMk/>
            <pc:sldMk cId="2139604247" sldId="263"/>
            <ac:spMk id="3" creationId="{50A87206-C342-462A-8217-0903553B3C76}"/>
          </ac:spMkLst>
        </pc:spChg>
      </pc:sldChg>
    </pc:docChg>
  </pc:docChgLst>
  <pc:docChgLst>
    <pc:chgData name="Matthew Farrell" userId="S::matthew_farrell@dai.com::5b2646a9-e09a-4275-958c-9ce22ea69863" providerId="AD" clId="Web-{11E0F8AD-6CD1-B7B5-4CD4-63D160566C7E}"/>
    <pc:docChg chg="modSld sldOrd">
      <pc:chgData name="Matthew Farrell" userId="S::matthew_farrell@dai.com::5b2646a9-e09a-4275-958c-9ce22ea69863" providerId="AD" clId="Web-{11E0F8AD-6CD1-B7B5-4CD4-63D160566C7E}" dt="2022-02-02T10:55:19.118" v="85" actId="20577"/>
      <pc:docMkLst>
        <pc:docMk/>
      </pc:docMkLst>
      <pc:sldChg chg="modSp ord">
        <pc:chgData name="Matthew Farrell" userId="S::matthew_farrell@dai.com::5b2646a9-e09a-4275-958c-9ce22ea69863" providerId="AD" clId="Web-{11E0F8AD-6CD1-B7B5-4CD4-63D160566C7E}" dt="2022-02-02T10:54:42.992" v="73"/>
        <pc:sldMkLst>
          <pc:docMk/>
          <pc:sldMk cId="499229160" sldId="259"/>
        </pc:sldMkLst>
        <pc:spChg chg="mod">
          <ac:chgData name="Matthew Farrell" userId="S::matthew_farrell@dai.com::5b2646a9-e09a-4275-958c-9ce22ea69863" providerId="AD" clId="Web-{11E0F8AD-6CD1-B7B5-4CD4-63D160566C7E}" dt="2022-02-02T10:54:26.757" v="69" actId="20577"/>
          <ac:spMkLst>
            <pc:docMk/>
            <pc:sldMk cId="499229160" sldId="259"/>
            <ac:spMk id="2" creationId="{2154B5FD-5C46-4ED5-8781-2D1177BE08A7}"/>
          </ac:spMkLst>
        </pc:spChg>
      </pc:sldChg>
      <pc:sldChg chg="modSp">
        <pc:chgData name="Matthew Farrell" userId="S::matthew_farrell@dai.com::5b2646a9-e09a-4275-958c-9ce22ea69863" providerId="AD" clId="Web-{11E0F8AD-6CD1-B7B5-4CD4-63D160566C7E}" dt="2022-02-02T10:53:47.240" v="59" actId="20577"/>
        <pc:sldMkLst>
          <pc:docMk/>
          <pc:sldMk cId="3381926896" sldId="260"/>
        </pc:sldMkLst>
        <pc:spChg chg="mod">
          <ac:chgData name="Matthew Farrell" userId="S::matthew_farrell@dai.com::5b2646a9-e09a-4275-958c-9ce22ea69863" providerId="AD" clId="Web-{11E0F8AD-6CD1-B7B5-4CD4-63D160566C7E}" dt="2022-02-02T10:53:47.240" v="59" actId="20577"/>
          <ac:spMkLst>
            <pc:docMk/>
            <pc:sldMk cId="3381926896" sldId="260"/>
            <ac:spMk id="2" creationId="{86C7429F-4C32-402C-B671-7B33EBEBA43A}"/>
          </ac:spMkLst>
        </pc:spChg>
      </pc:sldChg>
      <pc:sldChg chg="modSp ord">
        <pc:chgData name="Matthew Farrell" userId="S::matthew_farrell@dai.com::5b2646a9-e09a-4275-958c-9ce22ea69863" providerId="AD" clId="Web-{11E0F8AD-6CD1-B7B5-4CD4-63D160566C7E}" dt="2022-02-02T10:55:19.118" v="85" actId="20577"/>
        <pc:sldMkLst>
          <pc:docMk/>
          <pc:sldMk cId="3116662043" sldId="261"/>
        </pc:sldMkLst>
        <pc:spChg chg="mod">
          <ac:chgData name="Matthew Farrell" userId="S::matthew_farrell@dai.com::5b2646a9-e09a-4275-958c-9ce22ea69863" providerId="AD" clId="Web-{11E0F8AD-6CD1-B7B5-4CD4-63D160566C7E}" dt="2022-02-02T10:55:19.118" v="85" actId="20577"/>
          <ac:spMkLst>
            <pc:docMk/>
            <pc:sldMk cId="3116662043" sldId="261"/>
            <ac:spMk id="3" creationId="{CDA76FD5-4B01-48F1-9BCB-58C0EEFBFC44}"/>
          </ac:spMkLst>
        </pc:spChg>
      </pc:sldChg>
      <pc:sldChg chg="modSp ord">
        <pc:chgData name="Matthew Farrell" userId="S::matthew_farrell@dai.com::5b2646a9-e09a-4275-958c-9ce22ea69863" providerId="AD" clId="Web-{11E0F8AD-6CD1-B7B5-4CD4-63D160566C7E}" dt="2022-02-02T10:54:38.929" v="72"/>
        <pc:sldMkLst>
          <pc:docMk/>
          <pc:sldMk cId="1441335275" sldId="262"/>
        </pc:sldMkLst>
        <pc:spChg chg="mod">
          <ac:chgData name="Matthew Farrell" userId="S::matthew_farrell@dai.com::5b2646a9-e09a-4275-958c-9ce22ea69863" providerId="AD" clId="Web-{11E0F8AD-6CD1-B7B5-4CD4-63D160566C7E}" dt="2022-02-02T10:54:34.992" v="70" actId="20577"/>
          <ac:spMkLst>
            <pc:docMk/>
            <pc:sldMk cId="1441335275" sldId="262"/>
            <ac:spMk id="2" creationId="{BC54BD67-60B2-45F3-8841-C53A52DFC3BC}"/>
          </ac:spMkLst>
        </pc:spChg>
      </pc:sldChg>
      <pc:sldChg chg="modSp">
        <pc:chgData name="Matthew Farrell" userId="S::matthew_farrell@dai.com::5b2646a9-e09a-4275-958c-9ce22ea69863" providerId="AD" clId="Web-{11E0F8AD-6CD1-B7B5-4CD4-63D160566C7E}" dt="2022-02-02T10:53:15.067" v="55" actId="20577"/>
        <pc:sldMkLst>
          <pc:docMk/>
          <pc:sldMk cId="2139604247" sldId="263"/>
        </pc:sldMkLst>
        <pc:spChg chg="mod">
          <ac:chgData name="Matthew Farrell" userId="S::matthew_farrell@dai.com::5b2646a9-e09a-4275-958c-9ce22ea69863" providerId="AD" clId="Web-{11E0F8AD-6CD1-B7B5-4CD4-63D160566C7E}" dt="2022-02-02T10:53:15.067" v="55" actId="20577"/>
          <ac:spMkLst>
            <pc:docMk/>
            <pc:sldMk cId="2139604247" sldId="263"/>
            <ac:spMk id="3" creationId="{50A87206-C342-462A-8217-0903553B3C76}"/>
          </ac:spMkLst>
        </pc:spChg>
      </pc:sldChg>
    </pc:docChg>
  </pc:docChgLst>
  <pc:docChgLst>
    <pc:chgData name="Kristi Ragan" userId="S::kristi_ragan@dai.com::1ecfea85-91af-4896-89af-c7b5f4e49860" providerId="AD" clId="Web-{F2CF1F65-0301-F500-8F34-ED5F8396006C}"/>
    <pc:docChg chg="mod">
      <pc:chgData name="Kristi Ragan" userId="S::kristi_ragan@dai.com::1ecfea85-91af-4896-89af-c7b5f4e49860" providerId="AD" clId="Web-{F2CF1F65-0301-F500-8F34-ED5F8396006C}" dt="2022-02-04T15:48:09.376" v="6"/>
      <pc:docMkLst>
        <pc:docMk/>
      </pc:docMkLst>
      <pc:sldChg chg="addCm modCm">
        <pc:chgData name="Kristi Ragan" userId="S::kristi_ragan@dai.com::1ecfea85-91af-4896-89af-c7b5f4e49860" providerId="AD" clId="Web-{F2CF1F65-0301-F500-8F34-ED5F8396006C}" dt="2022-02-04T15:41:50.082" v="3"/>
        <pc:sldMkLst>
          <pc:docMk/>
          <pc:sldMk cId="2014641423" sldId="257"/>
        </pc:sldMkLst>
      </pc:sldChg>
      <pc:sldChg chg="addCm">
        <pc:chgData name="Kristi Ragan" userId="S::kristi_ragan@dai.com::1ecfea85-91af-4896-89af-c7b5f4e49860" providerId="AD" clId="Web-{F2CF1F65-0301-F500-8F34-ED5F8396006C}" dt="2022-02-04T15:44:35.384" v="4"/>
        <pc:sldMkLst>
          <pc:docMk/>
          <pc:sldMk cId="499229160" sldId="259"/>
        </pc:sldMkLst>
      </pc:sldChg>
      <pc:sldChg chg="addCm">
        <pc:chgData name="Kristi Ragan" userId="S::kristi_ragan@dai.com::1ecfea85-91af-4896-89af-c7b5f4e49860" providerId="AD" clId="Web-{F2CF1F65-0301-F500-8F34-ED5F8396006C}" dt="2022-02-04T15:48:09.376" v="6"/>
        <pc:sldMkLst>
          <pc:docMk/>
          <pc:sldMk cId="3116662043" sldId="261"/>
        </pc:sldMkLst>
      </pc:sldChg>
      <pc:sldChg chg="addCm">
        <pc:chgData name="Kristi Ragan" userId="S::kristi_ragan@dai.com::1ecfea85-91af-4896-89af-c7b5f4e49860" providerId="AD" clId="Web-{F2CF1F65-0301-F500-8F34-ED5F8396006C}" dt="2022-02-04T15:45:36.261" v="5"/>
        <pc:sldMkLst>
          <pc:docMk/>
          <pc:sldMk cId="1441335275" sldId="262"/>
        </pc:sldMkLst>
      </pc:sldChg>
      <pc:sldChg chg="addCm">
        <pc:chgData name="Kristi Ragan" userId="S::kristi_ragan@dai.com::1ecfea85-91af-4896-89af-c7b5f4e49860" providerId="AD" clId="Web-{F2CF1F65-0301-F500-8F34-ED5F8396006C}" dt="2022-02-04T15:35:27.318" v="1"/>
        <pc:sldMkLst>
          <pc:docMk/>
          <pc:sldMk cId="2139604247" sldId="263"/>
        </pc:sldMkLst>
      </pc:sldChg>
    </pc:docChg>
  </pc:docChgLst>
  <pc:docChgLst>
    <pc:chgData name="Jessamy Nichols" userId="S::jessamy_nichols@dai.com::47e3e495-4a15-41d8-925d-f04899d1110e" providerId="AD" clId="Web-{9CBA44EE-CA5B-42B0-17A4-1914EFD9A8A7}"/>
    <pc:docChg chg="modSld">
      <pc:chgData name="Jessamy Nichols" userId="S::jessamy_nichols@dai.com::47e3e495-4a15-41d8-925d-f04899d1110e" providerId="AD" clId="Web-{9CBA44EE-CA5B-42B0-17A4-1914EFD9A8A7}" dt="2022-02-04T14:51:04.683" v="24"/>
      <pc:docMkLst>
        <pc:docMk/>
      </pc:docMkLst>
      <pc:sldChg chg="modSp">
        <pc:chgData name="Jessamy Nichols" userId="S::jessamy_nichols@dai.com::47e3e495-4a15-41d8-925d-f04899d1110e" providerId="AD" clId="Web-{9CBA44EE-CA5B-42B0-17A4-1914EFD9A8A7}" dt="2022-02-04T14:47:50.710" v="5" actId="20577"/>
        <pc:sldMkLst>
          <pc:docMk/>
          <pc:sldMk cId="2014641423" sldId="257"/>
        </pc:sldMkLst>
        <pc:spChg chg="mod">
          <ac:chgData name="Jessamy Nichols" userId="S::jessamy_nichols@dai.com::47e3e495-4a15-41d8-925d-f04899d1110e" providerId="AD" clId="Web-{9CBA44EE-CA5B-42B0-17A4-1914EFD9A8A7}" dt="2022-02-04T14:47:50.710" v="5" actId="20577"/>
          <ac:spMkLst>
            <pc:docMk/>
            <pc:sldMk cId="2014641423" sldId="257"/>
            <ac:spMk id="3" creationId="{9E3E713F-4D82-4F3B-A130-E07C118B11D9}"/>
          </ac:spMkLst>
        </pc:spChg>
      </pc:sldChg>
      <pc:sldChg chg="modSp">
        <pc:chgData name="Jessamy Nichols" userId="S::jessamy_nichols@dai.com::47e3e495-4a15-41d8-925d-f04899d1110e" providerId="AD" clId="Web-{9CBA44EE-CA5B-42B0-17A4-1914EFD9A8A7}" dt="2022-02-04T14:48:13.273" v="8" actId="20577"/>
        <pc:sldMkLst>
          <pc:docMk/>
          <pc:sldMk cId="3346357963" sldId="258"/>
        </pc:sldMkLst>
        <pc:spChg chg="mod">
          <ac:chgData name="Jessamy Nichols" userId="S::jessamy_nichols@dai.com::47e3e495-4a15-41d8-925d-f04899d1110e" providerId="AD" clId="Web-{9CBA44EE-CA5B-42B0-17A4-1914EFD9A8A7}" dt="2022-02-04T14:48:13.273" v="8" actId="20577"/>
          <ac:spMkLst>
            <pc:docMk/>
            <pc:sldMk cId="3346357963" sldId="258"/>
            <ac:spMk id="3" creationId="{C7C63462-69E9-4059-A6E7-08AF9B4592B0}"/>
          </ac:spMkLst>
        </pc:spChg>
      </pc:sldChg>
      <pc:sldChg chg="modSp">
        <pc:chgData name="Jessamy Nichols" userId="S::jessamy_nichols@dai.com::47e3e495-4a15-41d8-925d-f04899d1110e" providerId="AD" clId="Web-{9CBA44EE-CA5B-42B0-17A4-1914EFD9A8A7}" dt="2022-02-04T14:48:45.508" v="11" actId="20577"/>
        <pc:sldMkLst>
          <pc:docMk/>
          <pc:sldMk cId="3381926896" sldId="260"/>
        </pc:sldMkLst>
        <pc:spChg chg="mod">
          <ac:chgData name="Jessamy Nichols" userId="S::jessamy_nichols@dai.com::47e3e495-4a15-41d8-925d-f04899d1110e" providerId="AD" clId="Web-{9CBA44EE-CA5B-42B0-17A4-1914EFD9A8A7}" dt="2022-02-04T14:48:45.508" v="11" actId="20577"/>
          <ac:spMkLst>
            <pc:docMk/>
            <pc:sldMk cId="3381926896" sldId="260"/>
            <ac:spMk id="3" creationId="{C17D2A9E-B74A-451D-B199-918D352BE96A}"/>
          </ac:spMkLst>
        </pc:spChg>
      </pc:sldChg>
      <pc:sldChg chg="addCm delCm">
        <pc:chgData name="Jessamy Nichols" userId="S::jessamy_nichols@dai.com::47e3e495-4a15-41d8-925d-f04899d1110e" providerId="AD" clId="Web-{9CBA44EE-CA5B-42B0-17A4-1914EFD9A8A7}" dt="2022-02-04T14:51:04.683" v="24"/>
        <pc:sldMkLst>
          <pc:docMk/>
          <pc:sldMk cId="3116662043" sldId="261"/>
        </pc:sldMkLst>
      </pc:sldChg>
      <pc:sldChg chg="modSp">
        <pc:chgData name="Jessamy Nichols" userId="S::jessamy_nichols@dai.com::47e3e495-4a15-41d8-925d-f04899d1110e" providerId="AD" clId="Web-{9CBA44EE-CA5B-42B0-17A4-1914EFD9A8A7}" dt="2022-02-04T14:50:27.666" v="23" actId="20577"/>
        <pc:sldMkLst>
          <pc:docMk/>
          <pc:sldMk cId="1441335275" sldId="262"/>
        </pc:sldMkLst>
        <pc:spChg chg="mod">
          <ac:chgData name="Jessamy Nichols" userId="S::jessamy_nichols@dai.com::47e3e495-4a15-41d8-925d-f04899d1110e" providerId="AD" clId="Web-{9CBA44EE-CA5B-42B0-17A4-1914EFD9A8A7}" dt="2022-02-04T14:50:27.666" v="23" actId="20577"/>
          <ac:spMkLst>
            <pc:docMk/>
            <pc:sldMk cId="1441335275" sldId="262"/>
            <ac:spMk id="3" creationId="{76FB0E9E-04D0-4527-8A45-8755C1207F4A}"/>
          </ac:spMkLst>
        </pc:spChg>
      </pc:sldChg>
      <pc:sldChg chg="modSp">
        <pc:chgData name="Jessamy Nichols" userId="S::jessamy_nichols@dai.com::47e3e495-4a15-41d8-925d-f04899d1110e" providerId="AD" clId="Web-{9CBA44EE-CA5B-42B0-17A4-1914EFD9A8A7}" dt="2022-02-04T14:47:17.600" v="2" actId="20577"/>
        <pc:sldMkLst>
          <pc:docMk/>
          <pc:sldMk cId="2139604247" sldId="263"/>
        </pc:sldMkLst>
        <pc:spChg chg="mod">
          <ac:chgData name="Jessamy Nichols" userId="S::jessamy_nichols@dai.com::47e3e495-4a15-41d8-925d-f04899d1110e" providerId="AD" clId="Web-{9CBA44EE-CA5B-42B0-17A4-1914EFD9A8A7}" dt="2022-02-04T14:47:17.600" v="2" actId="20577"/>
          <ac:spMkLst>
            <pc:docMk/>
            <pc:sldMk cId="2139604247" sldId="263"/>
            <ac:spMk id="3" creationId="{50A87206-C342-462A-8217-0903553B3C76}"/>
          </ac:spMkLst>
        </pc:spChg>
      </pc:sldChg>
    </pc:docChg>
  </pc:docChgLst>
  <pc:docChgLst>
    <pc:chgData name="Jessamy Nichols" userId="47e3e495-4a15-41d8-925d-f04899d1110e" providerId="ADAL" clId="{95498047-F525-4DF2-B3B1-97BAB192CC23}"/>
    <pc:docChg chg="undo custSel modSld sldOrd">
      <pc:chgData name="Jessamy Nichols" userId="47e3e495-4a15-41d8-925d-f04899d1110e" providerId="ADAL" clId="{95498047-F525-4DF2-B3B1-97BAB192CC23}" dt="2022-02-01T09:07:27.899" v="2625" actId="20577"/>
      <pc:docMkLst>
        <pc:docMk/>
      </pc:docMkLst>
      <pc:sldChg chg="modSp mod">
        <pc:chgData name="Jessamy Nichols" userId="47e3e495-4a15-41d8-925d-f04899d1110e" providerId="ADAL" clId="{95498047-F525-4DF2-B3B1-97BAB192CC23}" dt="2022-02-01T06:51:45.669" v="2213" actId="20577"/>
        <pc:sldMkLst>
          <pc:docMk/>
          <pc:sldMk cId="2241112413" sldId="256"/>
        </pc:sldMkLst>
        <pc:spChg chg="mod">
          <ac:chgData name="Jessamy Nichols" userId="47e3e495-4a15-41d8-925d-f04899d1110e" providerId="ADAL" clId="{95498047-F525-4DF2-B3B1-97BAB192CC23}" dt="2022-02-01T06:51:45.669" v="2213" actId="20577"/>
          <ac:spMkLst>
            <pc:docMk/>
            <pc:sldMk cId="2241112413" sldId="256"/>
            <ac:spMk id="3" creationId="{77AEE026-B92F-477B-AF66-669FBC5DB2F4}"/>
          </ac:spMkLst>
        </pc:spChg>
        <pc:spChg chg="mod">
          <ac:chgData name="Jessamy Nichols" userId="47e3e495-4a15-41d8-925d-f04899d1110e" providerId="ADAL" clId="{95498047-F525-4DF2-B3B1-97BAB192CC23}" dt="2022-02-01T06:51:29.341" v="2198" actId="1076"/>
          <ac:spMkLst>
            <pc:docMk/>
            <pc:sldMk cId="2241112413" sldId="256"/>
            <ac:spMk id="4" creationId="{B4CE30E4-496B-452C-BD8A-71E1B81C25BF}"/>
          </ac:spMkLst>
        </pc:spChg>
      </pc:sldChg>
      <pc:sldChg chg="modSp mod">
        <pc:chgData name="Jessamy Nichols" userId="47e3e495-4a15-41d8-925d-f04899d1110e" providerId="ADAL" clId="{95498047-F525-4DF2-B3B1-97BAB192CC23}" dt="2022-02-01T06:50:43.315" v="2194" actId="20577"/>
        <pc:sldMkLst>
          <pc:docMk/>
          <pc:sldMk cId="2014641423" sldId="257"/>
        </pc:sldMkLst>
        <pc:spChg chg="mod">
          <ac:chgData name="Jessamy Nichols" userId="47e3e495-4a15-41d8-925d-f04899d1110e" providerId="ADAL" clId="{95498047-F525-4DF2-B3B1-97BAB192CC23}" dt="2022-02-01T06:50:43.315" v="2194" actId="20577"/>
          <ac:spMkLst>
            <pc:docMk/>
            <pc:sldMk cId="2014641423" sldId="257"/>
            <ac:spMk id="3" creationId="{9E3E713F-4D82-4F3B-A130-E07C118B11D9}"/>
          </ac:spMkLst>
        </pc:spChg>
      </pc:sldChg>
      <pc:sldChg chg="modSp mod">
        <pc:chgData name="Jessamy Nichols" userId="47e3e495-4a15-41d8-925d-f04899d1110e" providerId="ADAL" clId="{95498047-F525-4DF2-B3B1-97BAB192CC23}" dt="2022-02-01T09:07:27.899" v="2625" actId="20577"/>
        <pc:sldMkLst>
          <pc:docMk/>
          <pc:sldMk cId="3346357963" sldId="258"/>
        </pc:sldMkLst>
        <pc:spChg chg="mod">
          <ac:chgData name="Jessamy Nichols" userId="47e3e495-4a15-41d8-925d-f04899d1110e" providerId="ADAL" clId="{95498047-F525-4DF2-B3B1-97BAB192CC23}" dt="2022-02-01T06:48:47.443" v="2029" actId="404"/>
          <ac:spMkLst>
            <pc:docMk/>
            <pc:sldMk cId="3346357963" sldId="258"/>
            <ac:spMk id="2" creationId="{B94F74CD-9175-4FFF-B8D9-24988BFF035D}"/>
          </ac:spMkLst>
        </pc:spChg>
        <pc:spChg chg="mod">
          <ac:chgData name="Jessamy Nichols" userId="47e3e495-4a15-41d8-925d-f04899d1110e" providerId="ADAL" clId="{95498047-F525-4DF2-B3B1-97BAB192CC23}" dt="2022-02-01T09:07:27.899" v="2625" actId="20577"/>
          <ac:spMkLst>
            <pc:docMk/>
            <pc:sldMk cId="3346357963" sldId="258"/>
            <ac:spMk id="3" creationId="{C7C63462-69E9-4059-A6E7-08AF9B4592B0}"/>
          </ac:spMkLst>
        </pc:spChg>
      </pc:sldChg>
      <pc:sldChg chg="modSp mod">
        <pc:chgData name="Jessamy Nichols" userId="47e3e495-4a15-41d8-925d-f04899d1110e" providerId="ADAL" clId="{95498047-F525-4DF2-B3B1-97BAB192CC23}" dt="2022-02-01T09:06:37.562" v="2455" actId="20577"/>
        <pc:sldMkLst>
          <pc:docMk/>
          <pc:sldMk cId="499229160" sldId="259"/>
        </pc:sldMkLst>
        <pc:spChg chg="mod">
          <ac:chgData name="Jessamy Nichols" userId="47e3e495-4a15-41d8-925d-f04899d1110e" providerId="ADAL" clId="{95498047-F525-4DF2-B3B1-97BAB192CC23}" dt="2022-01-31T11:23:31.173" v="21" actId="20577"/>
          <ac:spMkLst>
            <pc:docMk/>
            <pc:sldMk cId="499229160" sldId="259"/>
            <ac:spMk id="2" creationId="{2154B5FD-5C46-4ED5-8781-2D1177BE08A7}"/>
          </ac:spMkLst>
        </pc:spChg>
        <pc:spChg chg="mod">
          <ac:chgData name="Jessamy Nichols" userId="47e3e495-4a15-41d8-925d-f04899d1110e" providerId="ADAL" clId="{95498047-F525-4DF2-B3B1-97BAB192CC23}" dt="2022-02-01T09:06:37.562" v="2455" actId="20577"/>
          <ac:spMkLst>
            <pc:docMk/>
            <pc:sldMk cId="499229160" sldId="259"/>
            <ac:spMk id="3" creationId="{15FF0812-CE4F-4F26-B9CB-8F29035892FE}"/>
          </ac:spMkLst>
        </pc:spChg>
      </pc:sldChg>
      <pc:sldChg chg="modSp mod ord">
        <pc:chgData name="Jessamy Nichols" userId="47e3e495-4a15-41d8-925d-f04899d1110e" providerId="ADAL" clId="{95498047-F525-4DF2-B3B1-97BAB192CC23}" dt="2022-02-01T09:05:53.808" v="2418" actId="20577"/>
        <pc:sldMkLst>
          <pc:docMk/>
          <pc:sldMk cId="3381926896" sldId="260"/>
        </pc:sldMkLst>
        <pc:spChg chg="mod">
          <ac:chgData name="Jessamy Nichols" userId="47e3e495-4a15-41d8-925d-f04899d1110e" providerId="ADAL" clId="{95498047-F525-4DF2-B3B1-97BAB192CC23}" dt="2022-02-01T06:49:05.676" v="2037" actId="20577"/>
          <ac:spMkLst>
            <pc:docMk/>
            <pc:sldMk cId="3381926896" sldId="260"/>
            <ac:spMk id="2" creationId="{86C7429F-4C32-402C-B671-7B33EBEBA43A}"/>
          </ac:spMkLst>
        </pc:spChg>
        <pc:spChg chg="mod">
          <ac:chgData name="Jessamy Nichols" userId="47e3e495-4a15-41d8-925d-f04899d1110e" providerId="ADAL" clId="{95498047-F525-4DF2-B3B1-97BAB192CC23}" dt="2022-02-01T09:05:53.808" v="2418" actId="20577"/>
          <ac:spMkLst>
            <pc:docMk/>
            <pc:sldMk cId="3381926896" sldId="260"/>
            <ac:spMk id="3" creationId="{C17D2A9E-B74A-451D-B199-918D352BE96A}"/>
          </ac:spMkLst>
        </pc:spChg>
      </pc:sldChg>
      <pc:sldChg chg="modSp mod">
        <pc:chgData name="Jessamy Nichols" userId="47e3e495-4a15-41d8-925d-f04899d1110e" providerId="ADAL" clId="{95498047-F525-4DF2-B3B1-97BAB192CC23}" dt="2022-02-01T06:52:21.173" v="2257" actId="1076"/>
        <pc:sldMkLst>
          <pc:docMk/>
          <pc:sldMk cId="3116662043" sldId="261"/>
        </pc:sldMkLst>
        <pc:spChg chg="mod">
          <ac:chgData name="Jessamy Nichols" userId="47e3e495-4a15-41d8-925d-f04899d1110e" providerId="ADAL" clId="{95498047-F525-4DF2-B3B1-97BAB192CC23}" dt="2022-02-01T06:52:17.621" v="2256" actId="20577"/>
          <ac:spMkLst>
            <pc:docMk/>
            <pc:sldMk cId="3116662043" sldId="261"/>
            <ac:spMk id="2" creationId="{14BA6F6F-EE0E-4766-A8D5-FCBCC229E7B5}"/>
          </ac:spMkLst>
        </pc:spChg>
        <pc:spChg chg="mod">
          <ac:chgData name="Jessamy Nichols" userId="47e3e495-4a15-41d8-925d-f04899d1110e" providerId="ADAL" clId="{95498047-F525-4DF2-B3B1-97BAB192CC23}" dt="2022-02-01T06:52:21.173" v="2257" actId="1076"/>
          <ac:spMkLst>
            <pc:docMk/>
            <pc:sldMk cId="3116662043" sldId="261"/>
            <ac:spMk id="3" creationId="{CDA76FD5-4B01-48F1-9BCB-58C0EEFBFC44}"/>
          </ac:spMkLst>
        </pc:spChg>
      </pc:sldChg>
      <pc:sldChg chg="modSp mod">
        <pc:chgData name="Jessamy Nichols" userId="47e3e495-4a15-41d8-925d-f04899d1110e" providerId="ADAL" clId="{95498047-F525-4DF2-B3B1-97BAB192CC23}" dt="2022-01-31T13:59:04.642" v="1702" actId="20577"/>
        <pc:sldMkLst>
          <pc:docMk/>
          <pc:sldMk cId="1441335275" sldId="262"/>
        </pc:sldMkLst>
        <pc:spChg chg="mod">
          <ac:chgData name="Jessamy Nichols" userId="47e3e495-4a15-41d8-925d-f04899d1110e" providerId="ADAL" clId="{95498047-F525-4DF2-B3B1-97BAB192CC23}" dt="2022-01-31T13:57:38.929" v="1664" actId="20577"/>
          <ac:spMkLst>
            <pc:docMk/>
            <pc:sldMk cId="1441335275" sldId="262"/>
            <ac:spMk id="2" creationId="{BC54BD67-60B2-45F3-8841-C53A52DFC3BC}"/>
          </ac:spMkLst>
        </pc:spChg>
        <pc:spChg chg="mod">
          <ac:chgData name="Jessamy Nichols" userId="47e3e495-4a15-41d8-925d-f04899d1110e" providerId="ADAL" clId="{95498047-F525-4DF2-B3B1-97BAB192CC23}" dt="2022-01-31T13:59:04.642" v="1702" actId="20577"/>
          <ac:spMkLst>
            <pc:docMk/>
            <pc:sldMk cId="1441335275" sldId="262"/>
            <ac:spMk id="3" creationId="{76FB0E9E-04D0-4527-8A45-8755C1207F4A}"/>
          </ac:spMkLst>
        </pc:spChg>
      </pc:sldChg>
      <pc:sldChg chg="modSp mod">
        <pc:chgData name="Jessamy Nichols" userId="47e3e495-4a15-41d8-925d-f04899d1110e" providerId="ADAL" clId="{95498047-F525-4DF2-B3B1-97BAB192CC23}" dt="2022-01-31T15:09:00.316" v="1897" actId="255"/>
        <pc:sldMkLst>
          <pc:docMk/>
          <pc:sldMk cId="2139604247" sldId="263"/>
        </pc:sldMkLst>
        <pc:spChg chg="mod">
          <ac:chgData name="Jessamy Nichols" userId="47e3e495-4a15-41d8-925d-f04899d1110e" providerId="ADAL" clId="{95498047-F525-4DF2-B3B1-97BAB192CC23}" dt="2022-01-31T13:41:52.462" v="382" actId="113"/>
          <ac:spMkLst>
            <pc:docMk/>
            <pc:sldMk cId="2139604247" sldId="263"/>
            <ac:spMk id="2" creationId="{9F640112-49F7-432B-B4D3-D9CC31447644}"/>
          </ac:spMkLst>
        </pc:spChg>
        <pc:spChg chg="mod">
          <ac:chgData name="Jessamy Nichols" userId="47e3e495-4a15-41d8-925d-f04899d1110e" providerId="ADAL" clId="{95498047-F525-4DF2-B3B1-97BAB192CC23}" dt="2022-01-31T15:09:00.316" v="1897" actId="255"/>
          <ac:spMkLst>
            <pc:docMk/>
            <pc:sldMk cId="2139604247" sldId="263"/>
            <ac:spMk id="3" creationId="{50A87206-C342-462A-8217-0903553B3C7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1962-884D-48AD-B81C-A0E7432756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37358C-7AD1-49C4-9713-890F890D4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26FE8A-0EB0-4363-9406-8EC8562D2B52}"/>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0F96CD93-883D-489C-B550-1DD99B2E4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14E4D-90AB-4350-ABC9-2A61AFE24196}"/>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336869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E19D-B407-41CB-8686-3BC5DBCB76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37C6F0-CE49-4CBF-A6BE-1C84370B8D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B6D95-9BDC-43E0-AA68-F508CC0E59CF}"/>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933B76DE-B054-4E22-A77E-D3E406731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AC42D-343C-433D-A4E7-D5493C26453B}"/>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122244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F1DA95-EA50-4311-91D2-3FB9CEA78F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93E95B-F6DD-429C-86D8-A40FF6F999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5A8772-5708-48AA-95D4-353F3E6F7E1F}"/>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7DB290B8-99C6-47F4-8B54-EE435145A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62363-0DD9-43F3-AB89-58F53D51313D}"/>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68161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C629-309A-4D35-9850-50F5FE38A2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60A74A-7CAE-4B43-A58B-5D634F65BE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F5C31-AA29-45EF-A320-20D73977B8DF}"/>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F0C6E0A1-934F-4B05-BEDC-68D85DBC2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2D309-A67B-4B84-B26A-79D383C95F75}"/>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89104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EEDC5-9487-4ABB-8206-5A897EE139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DB7AE0-E317-4105-8728-697A35478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9223C7-35E2-4C56-BAA3-1B9A87E534A7}"/>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CF7F71DA-6B2E-4283-B9E7-6DADEDA06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D40A2-A318-445F-BA8D-06210BF42AE4}"/>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1792448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1EE31-A9C7-4F3D-8B7B-96BAF4068D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7A3F7E-6AD7-429A-B775-42DE0262AD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EB4490-8D83-4AAC-9B3C-285E457EF8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2C3F2B-9F31-4434-AED3-3F354314A0B0}"/>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6" name="Footer Placeholder 5">
            <a:extLst>
              <a:ext uri="{FF2B5EF4-FFF2-40B4-BE49-F238E27FC236}">
                <a16:creationId xmlns:a16="http://schemas.microsoft.com/office/drawing/2014/main" id="{758E1B8F-51C5-4B38-9C4C-A742DEC5B5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AD8B28-61EE-4494-85A3-D77B2876BFA0}"/>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24449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AFB6-1457-4570-9C27-0E1901C30F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105097-C356-4452-862A-A4B4DFC41D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2F7B60-6EFD-4854-BAD6-B62E2554C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91F637-1878-40B0-B55C-084A2E8A7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65FB51-D45F-4285-872C-ACBC18D495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EE1A2-B627-4D2F-A170-DA599745613D}"/>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8" name="Footer Placeholder 7">
            <a:extLst>
              <a:ext uri="{FF2B5EF4-FFF2-40B4-BE49-F238E27FC236}">
                <a16:creationId xmlns:a16="http://schemas.microsoft.com/office/drawing/2014/main" id="{86C8A8EA-CDB8-431F-8CA8-BB737E590B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2B1C36-9332-4A50-984B-34452251B2B9}"/>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261072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2FC53-4323-497B-BF40-20AE58594D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1B2AEF-92C9-4194-B877-2331C7E1A65F}"/>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4" name="Footer Placeholder 3">
            <a:extLst>
              <a:ext uri="{FF2B5EF4-FFF2-40B4-BE49-F238E27FC236}">
                <a16:creationId xmlns:a16="http://schemas.microsoft.com/office/drawing/2014/main" id="{9DC91739-2F99-4C1B-8258-56BDFC742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DA704A-89E6-4791-828A-572722BF94AF}"/>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407588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0D076A-A5D2-4964-9EB5-F4CE7A792F93}"/>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3" name="Footer Placeholder 2">
            <a:extLst>
              <a:ext uri="{FF2B5EF4-FFF2-40B4-BE49-F238E27FC236}">
                <a16:creationId xmlns:a16="http://schemas.microsoft.com/office/drawing/2014/main" id="{0834C327-07B1-4DDA-BEE1-22BB58BDEA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18C753-4820-42F2-A331-CF83AFA6C651}"/>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115173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FBE9-6C78-4003-8372-1ACC7C9BD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877B3-221F-4D07-8C55-D78C077C4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AB25F8-012A-414E-84CF-655EF3A16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5DB268-6A40-4528-A253-87F6A4958ECA}"/>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6" name="Footer Placeholder 5">
            <a:extLst>
              <a:ext uri="{FF2B5EF4-FFF2-40B4-BE49-F238E27FC236}">
                <a16:creationId xmlns:a16="http://schemas.microsoft.com/office/drawing/2014/main" id="{01F206B6-03DC-4C7F-8614-8D9080CBF1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A9BC7-9FA6-4F8F-981A-2A932BA0A4AB}"/>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2726310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4ACE-21D8-4A22-9BB1-DBA595EEF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C6BD46-8D71-4640-AA06-43388AED8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FA4F22-8F1F-45D5-A74C-9FEFCF03D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4CCB77-9594-47A6-8769-B47853B91E7C}"/>
              </a:ext>
            </a:extLst>
          </p:cNvPr>
          <p:cNvSpPr>
            <a:spLocks noGrp="1"/>
          </p:cNvSpPr>
          <p:nvPr>
            <p:ph type="dt" sz="half" idx="10"/>
          </p:nvPr>
        </p:nvSpPr>
        <p:spPr/>
        <p:txBody>
          <a:bodyPr/>
          <a:lstStyle/>
          <a:p>
            <a:fld id="{00F385D7-3E06-4CA9-8704-E366CC708C6A}" type="datetimeFigureOut">
              <a:rPr lang="en-US" smtClean="0"/>
              <a:t>2/11/2022</a:t>
            </a:fld>
            <a:endParaRPr lang="en-US"/>
          </a:p>
        </p:txBody>
      </p:sp>
      <p:sp>
        <p:nvSpPr>
          <p:cNvPr id="6" name="Footer Placeholder 5">
            <a:extLst>
              <a:ext uri="{FF2B5EF4-FFF2-40B4-BE49-F238E27FC236}">
                <a16:creationId xmlns:a16="http://schemas.microsoft.com/office/drawing/2014/main" id="{7C2BEDD9-2C36-486F-BDD9-3AD576D0F5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1FED4-F097-4589-98EE-96C834AC2D0B}"/>
              </a:ext>
            </a:extLst>
          </p:cNvPr>
          <p:cNvSpPr>
            <a:spLocks noGrp="1"/>
          </p:cNvSpPr>
          <p:nvPr>
            <p:ph type="sldNum" sz="quarter" idx="12"/>
          </p:nvPr>
        </p:nvSpPr>
        <p:spPr/>
        <p:txBody>
          <a:bodyPr/>
          <a:lstStyle/>
          <a:p>
            <a:fld id="{3613A460-8570-4967-A7AE-6F0E1ED927D6}" type="slidenum">
              <a:rPr lang="en-US" smtClean="0"/>
              <a:t>‹#›</a:t>
            </a:fld>
            <a:endParaRPr lang="en-US"/>
          </a:p>
        </p:txBody>
      </p:sp>
    </p:spTree>
    <p:extLst>
      <p:ext uri="{BB962C8B-B14F-4D97-AF65-F5344CB8AC3E}">
        <p14:creationId xmlns:p14="http://schemas.microsoft.com/office/powerpoint/2010/main" val="81047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B47205-8954-4F91-96AB-46FB6D44ED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0FB4E0-5634-4F7E-B2F4-DE97C740F4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87992-708A-4DAE-8057-A9979213D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385D7-3E06-4CA9-8704-E366CC708C6A}" type="datetimeFigureOut">
              <a:rPr lang="en-US" smtClean="0"/>
              <a:t>2/11/2022</a:t>
            </a:fld>
            <a:endParaRPr lang="en-US"/>
          </a:p>
        </p:txBody>
      </p:sp>
      <p:sp>
        <p:nvSpPr>
          <p:cNvPr id="5" name="Footer Placeholder 4">
            <a:extLst>
              <a:ext uri="{FF2B5EF4-FFF2-40B4-BE49-F238E27FC236}">
                <a16:creationId xmlns:a16="http://schemas.microsoft.com/office/drawing/2014/main" id="{7B021E99-67ED-4C79-8E78-D70BAE1088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BA9838-A5F2-4252-B801-A7A14B043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3A460-8570-4967-A7AE-6F0E1ED927D6}" type="slidenum">
              <a:rPr lang="en-US" smtClean="0"/>
              <a:t>‹#›</a:t>
            </a:fld>
            <a:endParaRPr lang="en-US"/>
          </a:p>
        </p:txBody>
      </p:sp>
    </p:spTree>
    <p:extLst>
      <p:ext uri="{BB962C8B-B14F-4D97-AF65-F5344CB8AC3E}">
        <p14:creationId xmlns:p14="http://schemas.microsoft.com/office/powerpoint/2010/main" val="63010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40112-49F7-432B-B4D3-D9CC31447644}"/>
              </a:ext>
            </a:extLst>
          </p:cNvPr>
          <p:cNvSpPr>
            <a:spLocks noGrp="1"/>
          </p:cNvSpPr>
          <p:nvPr>
            <p:ph type="title"/>
          </p:nvPr>
        </p:nvSpPr>
        <p:spPr/>
        <p:txBody>
          <a:bodyPr/>
          <a:lstStyle/>
          <a:p>
            <a:r>
              <a:rPr lang="en-US" b="1">
                <a:solidFill>
                  <a:srgbClr val="0070C0"/>
                </a:solidFill>
                <a:latin typeface="Gill Sans MT"/>
                <a:cs typeface="Arial"/>
              </a:rPr>
              <a:t>Guidance (marked in blue throughout)</a:t>
            </a:r>
          </a:p>
        </p:txBody>
      </p:sp>
      <p:sp>
        <p:nvSpPr>
          <p:cNvPr id="3" name="Content Placeholder 2">
            <a:extLst>
              <a:ext uri="{FF2B5EF4-FFF2-40B4-BE49-F238E27FC236}">
                <a16:creationId xmlns:a16="http://schemas.microsoft.com/office/drawing/2014/main" id="{50A87206-C342-462A-8217-0903553B3C76}"/>
              </a:ext>
            </a:extLst>
          </p:cNvPr>
          <p:cNvSpPr>
            <a:spLocks noGrp="1"/>
          </p:cNvSpPr>
          <p:nvPr>
            <p:ph idx="1"/>
          </p:nvPr>
        </p:nvSpPr>
        <p:spPr/>
        <p:txBody>
          <a:bodyPr vert="horz" lIns="91440" tIns="45720" rIns="91440" bIns="45720" rtlCol="0" anchor="t">
            <a:normAutofit fontScale="70000" lnSpcReduction="20000"/>
          </a:bodyPr>
          <a:lstStyle/>
          <a:p>
            <a:pPr>
              <a:lnSpc>
                <a:spcPct val="120000"/>
              </a:lnSpc>
            </a:pPr>
            <a:r>
              <a:rPr lang="en-US" dirty="0">
                <a:solidFill>
                  <a:srgbClr val="0070C0"/>
                </a:solidFill>
                <a:latin typeface="Arial"/>
                <a:cs typeface="Arial"/>
              </a:rPr>
              <a:t>Please note that this is a template to clarify what we’re looking for in submitted concepts. It is </a:t>
            </a:r>
            <a:r>
              <a:rPr lang="en-US" b="1" dirty="0">
                <a:solidFill>
                  <a:srgbClr val="0070C0"/>
                </a:solidFill>
                <a:latin typeface="Arial"/>
                <a:cs typeface="Arial"/>
              </a:rPr>
              <a:t>not</a:t>
            </a:r>
            <a:r>
              <a:rPr lang="en-US" dirty="0">
                <a:solidFill>
                  <a:srgbClr val="0070C0"/>
                </a:solidFill>
                <a:latin typeface="Arial"/>
                <a:cs typeface="Arial"/>
              </a:rPr>
              <a:t> a requirement to use this template or follow this outline. Concepts will still be considered regardless of whether or not they follow this outline. Organizations may use this outline for guidance in Word format should they prefer it over slides.</a:t>
            </a:r>
          </a:p>
          <a:p>
            <a:pPr>
              <a:lnSpc>
                <a:spcPct val="120000"/>
              </a:lnSpc>
            </a:pPr>
            <a:r>
              <a:rPr lang="en-US" dirty="0">
                <a:solidFill>
                  <a:srgbClr val="0070C0"/>
                </a:solidFill>
                <a:latin typeface="Arial"/>
                <a:cs typeface="Arial"/>
              </a:rPr>
              <a:t>The template is also </a:t>
            </a:r>
            <a:r>
              <a:rPr lang="en-US" b="1" dirty="0">
                <a:solidFill>
                  <a:srgbClr val="0070C0"/>
                </a:solidFill>
                <a:latin typeface="Arial"/>
                <a:cs typeface="Arial"/>
              </a:rPr>
              <a:t>intentionally neutral </a:t>
            </a:r>
            <a:r>
              <a:rPr lang="en-US" dirty="0">
                <a:solidFill>
                  <a:srgbClr val="0070C0"/>
                </a:solidFill>
                <a:latin typeface="Arial"/>
                <a:cs typeface="Arial"/>
              </a:rPr>
              <a:t>– we encourage you to make it your own in terms of aligning it with your organization’s branding, coloring, font, etc. We also encourage the use of graphics and images as you see fit. </a:t>
            </a:r>
            <a:endParaRPr lang="en-US" dirty="0">
              <a:solidFill>
                <a:srgbClr val="0070C0"/>
              </a:solidFill>
              <a:latin typeface="Arial" panose="020B0604020202020204" pitchFamily="34" charset="0"/>
              <a:cs typeface="Arial" panose="020B0604020202020204" pitchFamily="34" charset="0"/>
            </a:endParaRPr>
          </a:p>
          <a:p>
            <a:pPr>
              <a:lnSpc>
                <a:spcPct val="120000"/>
              </a:lnSpc>
            </a:pPr>
            <a:r>
              <a:rPr lang="en-US" dirty="0">
                <a:solidFill>
                  <a:srgbClr val="0070C0"/>
                </a:solidFill>
                <a:latin typeface="Arial"/>
                <a:cs typeface="Arial"/>
              </a:rPr>
              <a:t>Other guidance as outlined in the APS:</a:t>
            </a:r>
          </a:p>
          <a:p>
            <a:pPr lvl="1">
              <a:lnSpc>
                <a:spcPct val="120000"/>
              </a:lnSpc>
              <a:buFont typeface="Arial" panose="020B0604020202020204" pitchFamily="34" charset="0"/>
              <a:buChar char="─"/>
            </a:pPr>
            <a:r>
              <a:rPr lang="en-US" dirty="0">
                <a:solidFill>
                  <a:srgbClr val="0070C0"/>
                </a:solidFill>
                <a:latin typeface="Arial"/>
                <a:cs typeface="Arial"/>
              </a:rPr>
              <a:t>Must be in English</a:t>
            </a:r>
          </a:p>
          <a:p>
            <a:pPr lvl="1">
              <a:lnSpc>
                <a:spcPct val="120000"/>
              </a:lnSpc>
              <a:buFont typeface="Arial" panose="020B0604020202020204" pitchFamily="34" charset="0"/>
              <a:buChar char="─"/>
            </a:pPr>
            <a:r>
              <a:rPr lang="en-US" dirty="0">
                <a:solidFill>
                  <a:srgbClr val="0070C0"/>
                </a:solidFill>
                <a:latin typeface="Arial"/>
                <a:cs typeface="Arial"/>
              </a:rPr>
              <a:t>Six slide/page limit</a:t>
            </a:r>
          </a:p>
          <a:p>
            <a:pPr lvl="1">
              <a:lnSpc>
                <a:spcPct val="120000"/>
              </a:lnSpc>
              <a:buFont typeface="Arial" panose="020B0604020202020204" pitchFamily="34" charset="0"/>
              <a:buChar char="─"/>
            </a:pPr>
            <a:r>
              <a:rPr lang="en-US" dirty="0">
                <a:solidFill>
                  <a:srgbClr val="0070C0"/>
                </a:solidFill>
                <a:latin typeface="Arial"/>
                <a:cs typeface="Arial"/>
              </a:rPr>
              <a:t>Can be submitted in Word, PDF or PowerPoint </a:t>
            </a:r>
            <a:endParaRPr lang="en-US" dirty="0">
              <a:latin typeface="Arial"/>
              <a:cs typeface="Arial"/>
            </a:endParaRPr>
          </a:p>
          <a:p>
            <a:pPr lvl="1">
              <a:lnSpc>
                <a:spcPct val="120000"/>
              </a:lnSpc>
              <a:buFont typeface="Arial" panose="020B0604020202020204" pitchFamily="34" charset="0"/>
              <a:buChar char="─"/>
            </a:pPr>
            <a:r>
              <a:rPr lang="en-US" dirty="0">
                <a:solidFill>
                  <a:srgbClr val="0070C0"/>
                </a:solidFill>
                <a:latin typeface="Arial"/>
                <a:cs typeface="Arial"/>
              </a:rPr>
              <a:t>Minimum font size of 10</a:t>
            </a:r>
          </a:p>
        </p:txBody>
      </p:sp>
      <p:cxnSp>
        <p:nvCxnSpPr>
          <p:cNvPr id="4" name="Straight Connector 3">
            <a:extLst>
              <a:ext uri="{FF2B5EF4-FFF2-40B4-BE49-F238E27FC236}">
                <a16:creationId xmlns:a16="http://schemas.microsoft.com/office/drawing/2014/main" id="{FB681F8E-942A-4638-B749-944A51FF0A9D}"/>
              </a:ext>
            </a:extLst>
          </p:cNvPr>
          <p:cNvCxnSpPr>
            <a:cxnSpLocks/>
          </p:cNvCxnSpPr>
          <p:nvPr/>
        </p:nvCxnSpPr>
        <p:spPr>
          <a:xfrm>
            <a:off x="932873" y="1385888"/>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960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D5F0-C2EA-4C35-AC19-18AA1355D1DE}"/>
              </a:ext>
            </a:extLst>
          </p:cNvPr>
          <p:cNvSpPr>
            <a:spLocks noGrp="1"/>
          </p:cNvSpPr>
          <p:nvPr>
            <p:ph type="ctrTitle"/>
          </p:nvPr>
        </p:nvSpPr>
        <p:spPr>
          <a:xfrm>
            <a:off x="1524000" y="1122363"/>
            <a:ext cx="9144000" cy="1617662"/>
          </a:xfrm>
        </p:spPr>
        <p:txBody>
          <a:bodyPr/>
          <a:lstStyle/>
          <a:p>
            <a:r>
              <a:rPr lang="en-US">
                <a:latin typeface="Arial" panose="020B0604020202020204" pitchFamily="34" charset="0"/>
                <a:cs typeface="Arial" panose="020B0604020202020204" pitchFamily="34" charset="0"/>
              </a:rPr>
              <a:t>Title Slide</a:t>
            </a:r>
          </a:p>
        </p:txBody>
      </p:sp>
      <p:sp>
        <p:nvSpPr>
          <p:cNvPr id="3" name="Subtitle 2">
            <a:extLst>
              <a:ext uri="{FF2B5EF4-FFF2-40B4-BE49-F238E27FC236}">
                <a16:creationId xmlns:a16="http://schemas.microsoft.com/office/drawing/2014/main" id="{77AEE026-B92F-477B-AF66-669FBC5DB2F4}"/>
              </a:ext>
            </a:extLst>
          </p:cNvPr>
          <p:cNvSpPr>
            <a:spLocks noGrp="1"/>
          </p:cNvSpPr>
          <p:nvPr>
            <p:ph type="subTitle" idx="1"/>
          </p:nvPr>
        </p:nvSpPr>
        <p:spPr>
          <a:xfrm>
            <a:off x="1052512" y="3384550"/>
            <a:ext cx="9144000" cy="2351087"/>
          </a:xfrm>
        </p:spPr>
        <p:txBody>
          <a:bodyPr>
            <a:normAutofit fontScale="92500" lnSpcReduction="10000"/>
          </a:bodyPr>
          <a:lstStyle/>
          <a:p>
            <a:pPr algn="l"/>
            <a:r>
              <a:rPr lang="en-US">
                <a:latin typeface="Arial" panose="020B0604020202020204" pitchFamily="34" charset="0"/>
                <a:cs typeface="Arial" panose="020B0604020202020204" pitchFamily="34" charset="0"/>
              </a:rPr>
              <a:t>Name of Organization</a:t>
            </a:r>
          </a:p>
          <a:p>
            <a:pPr algn="l"/>
            <a:r>
              <a:rPr lang="en-US">
                <a:latin typeface="Arial" panose="020B0604020202020204" pitchFamily="34" charset="0"/>
                <a:cs typeface="Arial" panose="020B0604020202020204" pitchFamily="34" charset="0"/>
              </a:rPr>
              <a:t>Contact Details</a:t>
            </a:r>
          </a:p>
          <a:p>
            <a:pPr algn="l"/>
            <a:r>
              <a:rPr lang="en-US">
                <a:latin typeface="Arial" panose="020B0604020202020204" pitchFamily="34" charset="0"/>
                <a:cs typeface="Arial" panose="020B0604020202020204" pitchFamily="34" charset="0"/>
              </a:rPr>
              <a:t>Country/Countries of Registration</a:t>
            </a:r>
          </a:p>
          <a:p>
            <a:pPr algn="l"/>
            <a:r>
              <a:rPr lang="en-US">
                <a:latin typeface="Arial" panose="020B0604020202020204" pitchFamily="34" charset="0"/>
                <a:cs typeface="Arial" panose="020B0604020202020204" pitchFamily="34" charset="0"/>
              </a:rPr>
              <a:t>Date of Submission</a:t>
            </a:r>
          </a:p>
          <a:p>
            <a:pPr algn="l"/>
            <a:r>
              <a:rPr lang="en-US">
                <a:latin typeface="Arial" panose="020B0604020202020204" pitchFamily="34" charset="0"/>
                <a:cs typeface="Arial" panose="020B0604020202020204" pitchFamily="34" charset="0"/>
              </a:rPr>
              <a:t>APS 001 </a:t>
            </a:r>
            <a:r>
              <a:rPr lang="en-US">
                <a:solidFill>
                  <a:srgbClr val="0070C0"/>
                </a:solidFill>
                <a:latin typeface="Arial" panose="020B0604020202020204" pitchFamily="34" charset="0"/>
                <a:cs typeface="Arial" panose="020B0604020202020204" pitchFamily="34" charset="0"/>
              </a:rPr>
              <a:t>(Specify also if you are responding to a specific addendum)</a:t>
            </a:r>
          </a:p>
          <a:p>
            <a:pPr algn="l"/>
            <a:r>
              <a:rPr lang="en-US">
                <a:latin typeface="Arial" panose="020B0604020202020204" pitchFamily="34" charset="0"/>
                <a:cs typeface="Arial" panose="020B0604020202020204" pitchFamily="34" charset="0"/>
              </a:rPr>
              <a:t>Logo</a:t>
            </a:r>
          </a:p>
        </p:txBody>
      </p:sp>
      <p:sp>
        <p:nvSpPr>
          <p:cNvPr id="4" name="TextBox 3">
            <a:extLst>
              <a:ext uri="{FF2B5EF4-FFF2-40B4-BE49-F238E27FC236}">
                <a16:creationId xmlns:a16="http://schemas.microsoft.com/office/drawing/2014/main" id="{B4CE30E4-496B-452C-BD8A-71E1B81C25BF}"/>
              </a:ext>
            </a:extLst>
          </p:cNvPr>
          <p:cNvSpPr txBox="1"/>
          <p:nvPr/>
        </p:nvSpPr>
        <p:spPr>
          <a:xfrm>
            <a:off x="8420099" y="5819775"/>
            <a:ext cx="3552825" cy="646331"/>
          </a:xfrm>
          <a:prstGeom prst="rect">
            <a:avLst/>
          </a:prstGeom>
          <a:noFill/>
          <a:ln w="28575">
            <a:solidFill>
              <a:schemeClr val="accent1"/>
            </a:solidFill>
          </a:ln>
        </p:spPr>
        <p:txBody>
          <a:bodyPr wrap="square" rtlCol="0">
            <a:spAutoFit/>
          </a:bodyPr>
          <a:lstStyle/>
          <a:p>
            <a:pPr algn="ctr"/>
            <a:r>
              <a:rPr lang="en-US" b="1">
                <a:solidFill>
                  <a:srgbClr val="0070C0"/>
                </a:solidFill>
                <a:latin typeface="Arial" panose="020B0604020202020204" pitchFamily="34" charset="0"/>
                <a:cs typeface="Arial" panose="020B0604020202020204" pitchFamily="34" charset="0"/>
              </a:rPr>
              <a:t>DOES NOT COUNT TOWARDS 6 SLIDE/PAGE LIMIT</a:t>
            </a:r>
          </a:p>
        </p:txBody>
      </p:sp>
    </p:spTree>
    <p:extLst>
      <p:ext uri="{BB962C8B-B14F-4D97-AF65-F5344CB8AC3E}">
        <p14:creationId xmlns:p14="http://schemas.microsoft.com/office/powerpoint/2010/main" val="224111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DB58-CD8F-492C-8E1C-0F1AB68247F8}"/>
              </a:ext>
            </a:extLst>
          </p:cNvPr>
          <p:cNvSpPr>
            <a:spLocks noGrp="1"/>
          </p:cNvSpPr>
          <p:nvPr>
            <p:ph type="title"/>
          </p:nvPr>
        </p:nvSpPr>
        <p:spPr>
          <a:xfrm>
            <a:off x="838200" y="256166"/>
            <a:ext cx="10515600" cy="852198"/>
          </a:xfrm>
        </p:spPr>
        <p:txBody>
          <a:bodyPr>
            <a:normAutofit/>
          </a:bodyPr>
          <a:lstStyle/>
          <a:p>
            <a:pPr>
              <a:lnSpc>
                <a:spcPct val="100000"/>
              </a:lnSpc>
            </a:pPr>
            <a:r>
              <a:rPr lang="en-US">
                <a:latin typeface="Gill Sans MT"/>
                <a:cs typeface="Arial"/>
              </a:rPr>
              <a:t>Overview/Executive Summary</a:t>
            </a:r>
            <a:endParaRPr lang="en-US">
              <a:solidFill>
                <a:srgbClr val="0070C0"/>
              </a:solidFill>
              <a:latin typeface="Gill Sans MT"/>
              <a:cs typeface="Arial"/>
            </a:endParaRPr>
          </a:p>
        </p:txBody>
      </p:sp>
      <p:sp>
        <p:nvSpPr>
          <p:cNvPr id="3" name="Content Placeholder 2">
            <a:extLst>
              <a:ext uri="{FF2B5EF4-FFF2-40B4-BE49-F238E27FC236}">
                <a16:creationId xmlns:a16="http://schemas.microsoft.com/office/drawing/2014/main" id="{9E3E713F-4D82-4F3B-A130-E07C118B11D9}"/>
              </a:ext>
            </a:extLst>
          </p:cNvPr>
          <p:cNvSpPr>
            <a:spLocks noGrp="1"/>
          </p:cNvSpPr>
          <p:nvPr>
            <p:ph idx="1"/>
          </p:nvPr>
        </p:nvSpPr>
        <p:spPr>
          <a:xfrm>
            <a:off x="838200" y="3425393"/>
            <a:ext cx="10515600" cy="3176441"/>
          </a:xfrm>
        </p:spPr>
        <p:txBody>
          <a:bodyPr vert="horz" lIns="91440" tIns="45720" rIns="91440" bIns="45720" rtlCol="0" anchor="t">
            <a:normAutofit fontScale="92500" lnSpcReduction="10000"/>
          </a:bodyPr>
          <a:lstStyle/>
          <a:p>
            <a:r>
              <a:rPr lang="en-US" dirty="0">
                <a:latin typeface="Arial"/>
                <a:cs typeface="Arial"/>
              </a:rPr>
              <a:t>Cover key details of the concept:</a:t>
            </a:r>
          </a:p>
          <a:p>
            <a:pPr lvl="1">
              <a:buFont typeface="Arial" panose="020B0604020202020204" pitchFamily="34" charset="0"/>
              <a:buChar char="─"/>
            </a:pPr>
            <a:r>
              <a:rPr lang="en-US" dirty="0">
                <a:latin typeface="Arial"/>
                <a:cs typeface="Arial"/>
              </a:rPr>
              <a:t>Concise title and objectives of proposed activity</a:t>
            </a:r>
          </a:p>
          <a:p>
            <a:pPr lvl="1">
              <a:buFont typeface="Arial" panose="020B0604020202020204" pitchFamily="34" charset="0"/>
              <a:buChar char="─"/>
            </a:pPr>
            <a:r>
              <a:rPr lang="en-US" dirty="0">
                <a:latin typeface="Arial"/>
                <a:cs typeface="Arial"/>
              </a:rPr>
              <a:t>Brief description of what your organization does and the type of organization it is (e.g., for profit, nonprofit, etc.)</a:t>
            </a:r>
          </a:p>
          <a:p>
            <a:pPr lvl="1">
              <a:buFont typeface="Arial" panose="020B0604020202020204" pitchFamily="34" charset="0"/>
              <a:buChar char="─"/>
            </a:pPr>
            <a:r>
              <a:rPr lang="en-US" dirty="0">
                <a:latin typeface="Arial"/>
                <a:cs typeface="Arial"/>
              </a:rPr>
              <a:t>Brief description of what your organization proposes to do with grant funding</a:t>
            </a:r>
          </a:p>
          <a:p>
            <a:pPr lvl="1">
              <a:buFont typeface="Arial" panose="020B0604020202020204" pitchFamily="34" charset="0"/>
              <a:buChar char="─"/>
            </a:pPr>
            <a:r>
              <a:rPr lang="en-US" dirty="0">
                <a:latin typeface="Arial"/>
                <a:cs typeface="Arial"/>
              </a:rPr>
              <a:t>How your proposed activity aligns with the ATI APS objectives</a:t>
            </a:r>
          </a:p>
          <a:p>
            <a:pPr lvl="1">
              <a:buFont typeface="Arial" panose="020B0604020202020204" pitchFamily="34" charset="0"/>
              <a:buChar char="─"/>
            </a:pPr>
            <a:r>
              <a:rPr lang="en-US" dirty="0">
                <a:latin typeface="Arial"/>
                <a:cs typeface="Arial"/>
              </a:rPr>
              <a:t>Where this activity will take place</a:t>
            </a:r>
          </a:p>
          <a:p>
            <a:pPr lvl="1">
              <a:buFont typeface="Arial" panose="020B0604020202020204" pitchFamily="34" charset="0"/>
              <a:buChar char="─"/>
            </a:pPr>
            <a:r>
              <a:rPr lang="en-US" dirty="0">
                <a:latin typeface="Arial"/>
                <a:cs typeface="Arial"/>
              </a:rPr>
              <a:t>Other relevant criteria, such as job creation, supporting gender equity, etc.</a:t>
            </a:r>
            <a:endParaRPr lang="en-US"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dirty="0">
                <a:latin typeface="Arial"/>
                <a:cs typeface="Arial"/>
              </a:rPr>
              <a:t>Specific ask of grant resources (e.g. $ funding amount, equipment, etc.)</a:t>
            </a:r>
          </a:p>
        </p:txBody>
      </p:sp>
      <p:sp>
        <p:nvSpPr>
          <p:cNvPr id="4" name="Title 1">
            <a:extLst>
              <a:ext uri="{FF2B5EF4-FFF2-40B4-BE49-F238E27FC236}">
                <a16:creationId xmlns:a16="http://schemas.microsoft.com/office/drawing/2014/main" id="{A1413230-847A-428B-8B9C-CB4AD288ADDD}"/>
              </a:ext>
            </a:extLst>
          </p:cNvPr>
          <p:cNvSpPr txBox="1">
            <a:spLocks/>
          </p:cNvSpPr>
          <p:nvPr/>
        </p:nvSpPr>
        <p:spPr>
          <a:xfrm>
            <a:off x="838200" y="1232406"/>
            <a:ext cx="10515600" cy="193285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400" i="1" dirty="0">
                <a:solidFill>
                  <a:srgbClr val="0070C0"/>
                </a:solidFill>
                <a:latin typeface="Arial"/>
                <a:cs typeface="Arial"/>
              </a:rPr>
              <a:t>Recommendation</a:t>
            </a:r>
            <a:r>
              <a:rPr lang="en-US" sz="2400" dirty="0">
                <a:solidFill>
                  <a:srgbClr val="0070C0"/>
                </a:solidFill>
                <a:latin typeface="Arial"/>
                <a:cs typeface="Arial"/>
              </a:rPr>
              <a:t>: </a:t>
            </a:r>
            <a:r>
              <a:rPr lang="en-US" sz="2400" dirty="0">
                <a:solidFill>
                  <a:srgbClr val="0070C0"/>
                </a:solidFill>
                <a:latin typeface="Arial"/>
                <a:ea typeface="+mj-lt"/>
                <a:cs typeface="+mj-lt"/>
              </a:rPr>
              <a:t>ATI is a continental mechanism and engages with USAID at many different levels. There may be instances when a specific USAID Mission reviewing your concept cannot fund your activity but would like to share your overview/executive summary with colleagues in other USAID Missions or USAID Bureaus in Washington, D.C who may have interest in funding your activity.</a:t>
            </a:r>
            <a:r>
              <a:rPr lang="en-US" sz="2400" dirty="0">
                <a:ea typeface="+mj-lt"/>
                <a:cs typeface="+mj-lt"/>
              </a:rPr>
              <a:t> </a:t>
            </a:r>
            <a:r>
              <a:rPr lang="en-US" sz="2400" dirty="0">
                <a:solidFill>
                  <a:srgbClr val="0070C0"/>
                </a:solidFill>
                <a:latin typeface="Arial"/>
                <a:cs typeface="Arial"/>
              </a:rPr>
              <a:t>If you’re willing to have this overview/executive summary shared within USAID, please keep this content limited to non-sensitive/proprietary information and </a:t>
            </a:r>
            <a:r>
              <a:rPr lang="en-US" sz="2400" b="1" dirty="0">
                <a:solidFill>
                  <a:srgbClr val="0070C0"/>
                </a:solidFill>
                <a:latin typeface="Arial"/>
                <a:cs typeface="Arial"/>
              </a:rPr>
              <a:t>mark it clearly</a:t>
            </a:r>
            <a:r>
              <a:rPr lang="en-US" sz="2400" dirty="0">
                <a:solidFill>
                  <a:srgbClr val="0070C0"/>
                </a:solidFill>
                <a:latin typeface="Arial"/>
                <a:cs typeface="Arial"/>
              </a:rPr>
              <a:t> as non-sensitive information. </a:t>
            </a:r>
            <a:endParaRPr lang="en-US">
              <a:solidFill>
                <a:srgbClr val="0070C0"/>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3EEBA667-DF91-4946-88F4-828A7BBF5022}"/>
              </a:ext>
            </a:extLst>
          </p:cNvPr>
          <p:cNvCxnSpPr>
            <a:cxnSpLocks/>
          </p:cNvCxnSpPr>
          <p:nvPr/>
        </p:nvCxnSpPr>
        <p:spPr>
          <a:xfrm>
            <a:off x="932873" y="1072814"/>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64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74CD-9175-4FFF-B8D9-24988BFF035D}"/>
              </a:ext>
            </a:extLst>
          </p:cNvPr>
          <p:cNvSpPr>
            <a:spLocks noGrp="1"/>
          </p:cNvSpPr>
          <p:nvPr>
            <p:ph type="title"/>
          </p:nvPr>
        </p:nvSpPr>
        <p:spPr>
          <a:xfrm>
            <a:off x="838199" y="365125"/>
            <a:ext cx="11106151" cy="1325563"/>
          </a:xfrm>
        </p:spPr>
        <p:txBody>
          <a:bodyPr>
            <a:normAutofit/>
          </a:bodyPr>
          <a:lstStyle/>
          <a:p>
            <a:r>
              <a:rPr lang="en-US" sz="4000">
                <a:latin typeface="Gill Sans MT"/>
                <a:cs typeface="Arial"/>
              </a:rPr>
              <a:t>Overview of Organization &amp; Proposed Concept</a:t>
            </a:r>
          </a:p>
        </p:txBody>
      </p:sp>
      <p:sp>
        <p:nvSpPr>
          <p:cNvPr id="3" name="Content Placeholder 2">
            <a:extLst>
              <a:ext uri="{FF2B5EF4-FFF2-40B4-BE49-F238E27FC236}">
                <a16:creationId xmlns:a16="http://schemas.microsoft.com/office/drawing/2014/main" id="{C7C63462-69E9-4059-A6E7-08AF9B4592B0}"/>
              </a:ext>
            </a:extLst>
          </p:cNvPr>
          <p:cNvSpPr>
            <a:spLocks noGrp="1"/>
          </p:cNvSpPr>
          <p:nvPr>
            <p:ph idx="1"/>
          </p:nvPr>
        </p:nvSpPr>
        <p:spPr>
          <a:xfrm>
            <a:off x="838200" y="2021320"/>
            <a:ext cx="10515600" cy="4351338"/>
          </a:xfrm>
        </p:spPr>
        <p:txBody>
          <a:bodyPr vert="horz" lIns="91440" tIns="45720" rIns="91440" bIns="45720" rtlCol="0" anchor="t">
            <a:normAutofit/>
          </a:bodyPr>
          <a:lstStyle/>
          <a:p>
            <a:r>
              <a:rPr lang="en-US">
                <a:latin typeface="Arial"/>
                <a:cs typeface="Arial"/>
              </a:rPr>
              <a:t>Include a detailed description of your organization and the work it does</a:t>
            </a:r>
          </a:p>
          <a:p>
            <a:r>
              <a:rPr lang="en-US">
                <a:latin typeface="Arial"/>
                <a:cs typeface="Arial"/>
              </a:rPr>
              <a:t>Explain how this proposed activity fits within your organization’s work </a:t>
            </a:r>
            <a:endParaRPr lang="en-US">
              <a:latin typeface="Arial" panose="020B0604020202020204" pitchFamily="34" charset="0"/>
              <a:cs typeface="Arial" panose="020B0604020202020204" pitchFamily="34" charset="0"/>
            </a:endParaRPr>
          </a:p>
          <a:p>
            <a:r>
              <a:rPr lang="en-US">
                <a:latin typeface="Arial"/>
                <a:cs typeface="Arial"/>
              </a:rPr>
              <a:t>List the objectives of the proposed activity</a:t>
            </a:r>
          </a:p>
          <a:p>
            <a:r>
              <a:rPr lang="en-US">
                <a:latin typeface="Arial"/>
                <a:cs typeface="Arial"/>
              </a:rPr>
              <a:t>Describe how your organization plans to implement the proposed activity. If you already have clear and defined milestones, please outline those.</a:t>
            </a:r>
          </a:p>
        </p:txBody>
      </p:sp>
      <p:cxnSp>
        <p:nvCxnSpPr>
          <p:cNvPr id="5" name="Straight Connector 4">
            <a:extLst>
              <a:ext uri="{FF2B5EF4-FFF2-40B4-BE49-F238E27FC236}">
                <a16:creationId xmlns:a16="http://schemas.microsoft.com/office/drawing/2014/main" id="{2DF4F43C-49BF-4CF2-9321-034BA4531F39}"/>
              </a:ext>
            </a:extLst>
          </p:cNvPr>
          <p:cNvCxnSpPr>
            <a:cxnSpLocks/>
          </p:cNvCxnSpPr>
          <p:nvPr/>
        </p:nvCxnSpPr>
        <p:spPr>
          <a:xfrm>
            <a:off x="932873" y="1436688"/>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6357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7429F-4C32-402C-B671-7B33EBEBA43A}"/>
              </a:ext>
            </a:extLst>
          </p:cNvPr>
          <p:cNvSpPr>
            <a:spLocks noGrp="1"/>
          </p:cNvSpPr>
          <p:nvPr>
            <p:ph type="title"/>
          </p:nvPr>
        </p:nvSpPr>
        <p:spPr>
          <a:xfrm>
            <a:off x="838200" y="386292"/>
            <a:ext cx="11353800" cy="1325563"/>
          </a:xfrm>
        </p:spPr>
        <p:txBody>
          <a:bodyPr>
            <a:normAutofit/>
          </a:bodyPr>
          <a:lstStyle/>
          <a:p>
            <a:r>
              <a:rPr lang="en-US" sz="4000">
                <a:latin typeface="Gill Sans MT"/>
                <a:cs typeface="Arial"/>
              </a:rPr>
              <a:t>Concept Continued &amp; The Team/Institutional Capacity</a:t>
            </a:r>
          </a:p>
        </p:txBody>
      </p:sp>
      <p:sp>
        <p:nvSpPr>
          <p:cNvPr id="3" name="Content Placeholder 2">
            <a:extLst>
              <a:ext uri="{FF2B5EF4-FFF2-40B4-BE49-F238E27FC236}">
                <a16:creationId xmlns:a16="http://schemas.microsoft.com/office/drawing/2014/main" id="{C17D2A9E-B74A-451D-B199-918D352BE96A}"/>
              </a:ext>
            </a:extLst>
          </p:cNvPr>
          <p:cNvSpPr>
            <a:spLocks noGrp="1"/>
          </p:cNvSpPr>
          <p:nvPr>
            <p:ph idx="1"/>
          </p:nvPr>
        </p:nvSpPr>
        <p:spPr>
          <a:xfrm>
            <a:off x="838200" y="1801188"/>
            <a:ext cx="10515600" cy="4351338"/>
          </a:xfrm>
        </p:spPr>
        <p:txBody>
          <a:bodyPr vert="horz" lIns="91440" tIns="45720" rIns="91440" bIns="45720" rtlCol="0" anchor="t">
            <a:normAutofit fontScale="62500" lnSpcReduction="20000"/>
          </a:bodyPr>
          <a:lstStyle/>
          <a:p>
            <a:pPr>
              <a:lnSpc>
                <a:spcPct val="120000"/>
              </a:lnSpc>
            </a:pPr>
            <a:r>
              <a:rPr lang="en-US" dirty="0">
                <a:latin typeface="Arial"/>
                <a:cs typeface="Arial"/>
              </a:rPr>
              <a:t>Describe how the grant funding will make a difference. Please specify how this grant funding would support activities that wouldn’t otherwise take place.</a:t>
            </a:r>
          </a:p>
          <a:p>
            <a:pPr>
              <a:lnSpc>
                <a:spcPct val="120000"/>
              </a:lnSpc>
            </a:pPr>
            <a:r>
              <a:rPr lang="en-US" dirty="0">
                <a:latin typeface="Arial"/>
                <a:cs typeface="Arial"/>
              </a:rPr>
              <a:t>Describe your organization’s ability to manage the proposed activity. This includes administrative, financial, and technical capacity, particularly the capacity and commitment to sustain progress beyond the lifetime of the grant. You may choose to outline key team members and their experience as well. </a:t>
            </a:r>
          </a:p>
          <a:p>
            <a:pPr>
              <a:lnSpc>
                <a:spcPct val="120000"/>
              </a:lnSpc>
            </a:pPr>
            <a:r>
              <a:rPr lang="en-US" dirty="0">
                <a:latin typeface="Arial"/>
                <a:cs typeface="Arial"/>
              </a:rPr>
              <a:t>Please list any partners who are a part of the proposed activity</a:t>
            </a:r>
          </a:p>
          <a:p>
            <a:pPr>
              <a:lnSpc>
                <a:spcPct val="120000"/>
              </a:lnSpc>
            </a:pPr>
            <a:r>
              <a:rPr lang="en-US" dirty="0">
                <a:latin typeface="Arial"/>
                <a:cs typeface="Arial"/>
              </a:rPr>
              <a:t>Please list any partners who support current, related work at your organization (e.g., other donors, investors)</a:t>
            </a:r>
          </a:p>
          <a:p>
            <a:pPr>
              <a:lnSpc>
                <a:spcPct val="120000"/>
              </a:lnSpc>
            </a:pPr>
            <a:r>
              <a:rPr lang="en-US" dirty="0">
                <a:latin typeface="Arial"/>
                <a:cs typeface="Arial"/>
              </a:rPr>
              <a:t>Please list other organizations where you will apply or have already applied for funding for this proposed activity</a:t>
            </a:r>
          </a:p>
          <a:p>
            <a:pPr>
              <a:lnSpc>
                <a:spcPct val="120000"/>
              </a:lnSpc>
            </a:pPr>
            <a:r>
              <a:rPr lang="en-US" dirty="0">
                <a:latin typeface="Arial"/>
                <a:cs typeface="Arial"/>
              </a:rPr>
              <a:t>Please list other organizations who are already funding the proposed activity</a:t>
            </a:r>
            <a:endParaRPr lang="en-US"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758683AE-1709-45B7-8910-B265721DDE14}"/>
              </a:ext>
            </a:extLst>
          </p:cNvPr>
          <p:cNvCxnSpPr>
            <a:cxnSpLocks/>
          </p:cNvCxnSpPr>
          <p:nvPr/>
        </p:nvCxnSpPr>
        <p:spPr>
          <a:xfrm>
            <a:off x="932873" y="1457855"/>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926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B5FD-5C46-4ED5-8781-2D1177BE08A7}"/>
              </a:ext>
            </a:extLst>
          </p:cNvPr>
          <p:cNvSpPr>
            <a:spLocks noGrp="1"/>
          </p:cNvSpPr>
          <p:nvPr>
            <p:ph type="title"/>
          </p:nvPr>
        </p:nvSpPr>
        <p:spPr/>
        <p:txBody>
          <a:bodyPr>
            <a:normAutofit/>
          </a:bodyPr>
          <a:lstStyle/>
          <a:p>
            <a:r>
              <a:rPr lang="en-US" sz="4000">
                <a:latin typeface="Gill Sans MT"/>
                <a:cs typeface="Arial"/>
              </a:rPr>
              <a:t>Impact &amp; Monitoring, Evaluation &amp; Learning (MEL)</a:t>
            </a:r>
          </a:p>
        </p:txBody>
      </p:sp>
      <p:sp>
        <p:nvSpPr>
          <p:cNvPr id="3" name="Content Placeholder 2">
            <a:extLst>
              <a:ext uri="{FF2B5EF4-FFF2-40B4-BE49-F238E27FC236}">
                <a16:creationId xmlns:a16="http://schemas.microsoft.com/office/drawing/2014/main" id="{15FF0812-CE4F-4F26-B9CB-8F29035892FE}"/>
              </a:ext>
            </a:extLst>
          </p:cNvPr>
          <p:cNvSpPr>
            <a:spLocks noGrp="1"/>
          </p:cNvSpPr>
          <p:nvPr>
            <p:ph idx="1"/>
          </p:nvPr>
        </p:nvSpPr>
        <p:spPr>
          <a:xfrm>
            <a:off x="751609" y="1942378"/>
            <a:ext cx="10515600" cy="4351338"/>
          </a:xfrm>
        </p:spPr>
        <p:txBody>
          <a:bodyPr vert="horz" lIns="91440" tIns="45720" rIns="91440" bIns="45720" rtlCol="0" anchor="t">
            <a:normAutofit fontScale="92500" lnSpcReduction="10000"/>
          </a:bodyPr>
          <a:lstStyle/>
          <a:p>
            <a:pPr>
              <a:lnSpc>
                <a:spcPct val="100000"/>
              </a:lnSpc>
            </a:pPr>
            <a:r>
              <a:rPr lang="en-US" dirty="0">
                <a:latin typeface="Arial"/>
                <a:cs typeface="Arial"/>
              </a:rPr>
              <a:t>Describe how this grant will benefit your business or organization</a:t>
            </a:r>
            <a:endParaRPr lang="en-US">
              <a:ea typeface="+mn-lt"/>
              <a:cs typeface="+mn-lt"/>
            </a:endParaRPr>
          </a:p>
          <a:p>
            <a:pPr lvl="1">
              <a:lnSpc>
                <a:spcPct val="100000"/>
              </a:lnSpc>
            </a:pPr>
            <a:r>
              <a:rPr lang="en-US" sz="2800" dirty="0">
                <a:latin typeface="Arial"/>
                <a:cs typeface="Arial"/>
              </a:rPr>
              <a:t>This could include jobs created, growth in # of tons exported, etc.</a:t>
            </a:r>
            <a:endParaRPr lang="en-US"/>
          </a:p>
          <a:p>
            <a:pPr>
              <a:lnSpc>
                <a:spcPct val="100000"/>
              </a:lnSpc>
            </a:pPr>
            <a:r>
              <a:rPr lang="en-US" dirty="0">
                <a:latin typeface="Arial"/>
                <a:cs typeface="Arial"/>
              </a:rPr>
              <a:t>Describe how this concept will create and measure positive change</a:t>
            </a:r>
            <a:endParaRPr lang="en-US" dirty="0"/>
          </a:p>
          <a:p>
            <a:pPr lvl="1">
              <a:lnSpc>
                <a:spcPct val="100000"/>
              </a:lnSpc>
            </a:pPr>
            <a:r>
              <a:rPr lang="en-US" dirty="0">
                <a:latin typeface="Arial"/>
                <a:cs typeface="Arial"/>
              </a:rPr>
              <a:t>This could be at the industry, community, local, national, regional, or continental level</a:t>
            </a:r>
          </a:p>
          <a:p>
            <a:pPr>
              <a:lnSpc>
                <a:spcPct val="100000"/>
              </a:lnSpc>
            </a:pPr>
            <a:r>
              <a:rPr lang="en-US" dirty="0">
                <a:latin typeface="Arial"/>
                <a:cs typeface="Arial"/>
              </a:rPr>
              <a:t>Describe other additional benefits beyond your organization-level impact</a:t>
            </a:r>
          </a:p>
          <a:p>
            <a:pPr lvl="1">
              <a:lnSpc>
                <a:spcPct val="100000"/>
              </a:lnSpc>
            </a:pPr>
            <a:r>
              <a:rPr lang="en-US" dirty="0">
                <a:latin typeface="Arial"/>
                <a:cs typeface="Arial"/>
              </a:rPr>
              <a:t>This could include outcomes that benefit the wider economic ecosystem, such as eased export processes, a market-demonstrating effect, etc. </a:t>
            </a:r>
            <a:endParaRPr lang="en-US" dirty="0">
              <a:latin typeface="Arial" panose="020B0604020202020204" pitchFamily="34" charset="0"/>
              <a:cs typeface="Arial" panose="020B0604020202020204" pitchFamily="34" charset="0"/>
            </a:endParaRPr>
          </a:p>
          <a:p>
            <a:pPr marL="457200" lvl="1" indent="0">
              <a:lnSpc>
                <a:spcPct val="100000"/>
              </a:lnSpc>
              <a:buNone/>
            </a:pPr>
            <a:endParaRPr lang="en-US">
              <a:solidFill>
                <a:srgbClr val="0070C0"/>
              </a:solidFill>
              <a:latin typeface="Arial" panose="020B0604020202020204" pitchFamily="34" charset="0"/>
              <a:cs typeface="Arial" panose="020B0604020202020204" pitchFamily="34" charset="0"/>
            </a:endParaRPr>
          </a:p>
          <a:p>
            <a:pPr marL="457200" lvl="1" indent="-457200">
              <a:lnSpc>
                <a:spcPct val="100000"/>
              </a:lnSpc>
              <a:buNone/>
            </a:pPr>
            <a:r>
              <a:rPr lang="en-US" dirty="0">
                <a:solidFill>
                  <a:srgbClr val="0070C0"/>
                </a:solidFill>
                <a:latin typeface="Arial"/>
                <a:cs typeface="Arial"/>
              </a:rPr>
              <a:t>Specific numbers and details here around anticipated results are encouraged</a:t>
            </a:r>
          </a:p>
          <a:p>
            <a:pPr marL="0" indent="0">
              <a:buNone/>
            </a:pPr>
            <a:endParaRPr lang="en-US">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0E9597B2-907E-41C7-B3FD-8F3B48A11ECF}"/>
              </a:ext>
            </a:extLst>
          </p:cNvPr>
          <p:cNvCxnSpPr>
            <a:cxnSpLocks/>
          </p:cNvCxnSpPr>
          <p:nvPr/>
        </p:nvCxnSpPr>
        <p:spPr>
          <a:xfrm>
            <a:off x="932873" y="1426105"/>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229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BD67-60B2-45F3-8841-C53A52DFC3BC}"/>
              </a:ext>
            </a:extLst>
          </p:cNvPr>
          <p:cNvSpPr>
            <a:spLocks noGrp="1"/>
          </p:cNvSpPr>
          <p:nvPr>
            <p:ph type="title"/>
          </p:nvPr>
        </p:nvSpPr>
        <p:spPr/>
        <p:txBody>
          <a:bodyPr/>
          <a:lstStyle/>
          <a:p>
            <a:r>
              <a:rPr lang="en-US">
                <a:latin typeface="Gill Sans MT"/>
                <a:cs typeface="Arial"/>
              </a:rPr>
              <a:t>Impact &amp; MEL Continued	</a:t>
            </a:r>
          </a:p>
        </p:txBody>
      </p:sp>
      <p:sp>
        <p:nvSpPr>
          <p:cNvPr id="3" name="Content Placeholder 2">
            <a:extLst>
              <a:ext uri="{FF2B5EF4-FFF2-40B4-BE49-F238E27FC236}">
                <a16:creationId xmlns:a16="http://schemas.microsoft.com/office/drawing/2014/main" id="{76FB0E9E-04D0-4527-8A45-8755C1207F4A}"/>
              </a:ext>
            </a:extLst>
          </p:cNvPr>
          <p:cNvSpPr>
            <a:spLocks noGrp="1"/>
          </p:cNvSpPr>
          <p:nvPr>
            <p:ph idx="1"/>
          </p:nvPr>
        </p:nvSpPr>
        <p:spPr/>
        <p:txBody>
          <a:bodyPr vert="horz" lIns="91440" tIns="45720" rIns="91440" bIns="45720" rtlCol="0" anchor="t">
            <a:normAutofit lnSpcReduction="10000"/>
          </a:bodyPr>
          <a:lstStyle/>
          <a:p>
            <a:pPr>
              <a:lnSpc>
                <a:spcPct val="100000"/>
              </a:lnSpc>
            </a:pPr>
            <a:r>
              <a:rPr lang="en-US" dirty="0">
                <a:latin typeface="Arial"/>
                <a:cs typeface="Arial"/>
              </a:rPr>
              <a:t>Outline how you plan to measure and capture results</a:t>
            </a:r>
          </a:p>
          <a:p>
            <a:pPr>
              <a:lnSpc>
                <a:spcPct val="100000"/>
              </a:lnSpc>
            </a:pPr>
            <a:r>
              <a:rPr lang="en-US" dirty="0">
                <a:latin typeface="Arial"/>
                <a:cs typeface="Arial"/>
              </a:rPr>
              <a:t>Describe how this proposed activity will accomplish the objectives and outcomes outlined in the APS (see Section 1: Funding Opportunity Description) </a:t>
            </a:r>
            <a:endParaRPr lang="en-US" dirty="0">
              <a:latin typeface="Arial" panose="020B0604020202020204" pitchFamily="34" charset="0"/>
              <a:cs typeface="Arial" panose="020B0604020202020204" pitchFamily="34" charset="0"/>
            </a:endParaRPr>
          </a:p>
          <a:p>
            <a:pPr lvl="1">
              <a:lnSpc>
                <a:spcPct val="100000"/>
              </a:lnSpc>
            </a:pPr>
            <a:r>
              <a:rPr lang="en-US" dirty="0">
                <a:latin typeface="Arial"/>
                <a:cs typeface="Arial"/>
              </a:rPr>
              <a:t>This could include jobs created, trade increased, investment mobilized, business enabling environment improved, etc.</a:t>
            </a:r>
          </a:p>
          <a:p>
            <a:r>
              <a:rPr lang="en-US" dirty="0">
                <a:latin typeface="Arial"/>
                <a:cs typeface="Arial"/>
              </a:rPr>
              <a:t>If applicable, please include any additional metrics you would track</a:t>
            </a:r>
          </a:p>
          <a:p>
            <a:pPr lvl="1"/>
            <a:r>
              <a:rPr lang="en-US" dirty="0">
                <a:latin typeface="Arial"/>
                <a:cs typeface="Arial"/>
              </a:rPr>
              <a:t>Illustrative examples include # of jobs created targeting women, # of hectares under climate-smart management. Can include any other goals related to your proposed activity</a:t>
            </a:r>
          </a:p>
        </p:txBody>
      </p:sp>
      <p:cxnSp>
        <p:nvCxnSpPr>
          <p:cNvPr id="4" name="Straight Connector 3">
            <a:extLst>
              <a:ext uri="{FF2B5EF4-FFF2-40B4-BE49-F238E27FC236}">
                <a16:creationId xmlns:a16="http://schemas.microsoft.com/office/drawing/2014/main" id="{C49B4501-4EA9-4A50-A650-BC76497A4DF5}"/>
              </a:ext>
            </a:extLst>
          </p:cNvPr>
          <p:cNvCxnSpPr>
            <a:cxnSpLocks/>
          </p:cNvCxnSpPr>
          <p:nvPr/>
        </p:nvCxnSpPr>
        <p:spPr>
          <a:xfrm>
            <a:off x="932873" y="1385888"/>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33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A6F6F-EE0E-4766-A8D5-FCBCC229E7B5}"/>
              </a:ext>
            </a:extLst>
          </p:cNvPr>
          <p:cNvSpPr>
            <a:spLocks noGrp="1"/>
          </p:cNvSpPr>
          <p:nvPr>
            <p:ph type="title"/>
          </p:nvPr>
        </p:nvSpPr>
        <p:spPr/>
        <p:txBody>
          <a:bodyPr>
            <a:normAutofit/>
          </a:bodyPr>
          <a:lstStyle/>
          <a:p>
            <a:r>
              <a:rPr lang="en-US">
                <a:latin typeface="Gill Sans MT"/>
                <a:cs typeface="Arial"/>
              </a:rPr>
              <a:t>Funding Ask</a:t>
            </a:r>
            <a:endParaRPr lang="en-US">
              <a:solidFill>
                <a:srgbClr val="0070C0"/>
              </a:solidFill>
              <a:latin typeface="Gill Sans MT"/>
              <a:cs typeface="Arial"/>
            </a:endParaRPr>
          </a:p>
        </p:txBody>
      </p:sp>
      <p:sp>
        <p:nvSpPr>
          <p:cNvPr id="3" name="Content Placeholder 2">
            <a:extLst>
              <a:ext uri="{FF2B5EF4-FFF2-40B4-BE49-F238E27FC236}">
                <a16:creationId xmlns:a16="http://schemas.microsoft.com/office/drawing/2014/main" id="{CDA76FD5-4B01-48F1-9BCB-58C0EEFBFC44}"/>
              </a:ext>
            </a:extLst>
          </p:cNvPr>
          <p:cNvSpPr>
            <a:spLocks noGrp="1"/>
          </p:cNvSpPr>
          <p:nvPr>
            <p:ph idx="1"/>
          </p:nvPr>
        </p:nvSpPr>
        <p:spPr>
          <a:xfrm>
            <a:off x="942975" y="2951450"/>
            <a:ext cx="10515600" cy="3541425"/>
          </a:xfrm>
        </p:spPr>
        <p:txBody>
          <a:bodyPr vert="horz" lIns="91440" tIns="45720" rIns="91440" bIns="45720" rtlCol="0" anchor="t">
            <a:normAutofit/>
          </a:bodyPr>
          <a:lstStyle/>
          <a:p>
            <a:r>
              <a:rPr lang="en-US" sz="2400" dirty="0">
                <a:latin typeface="Arial"/>
                <a:cs typeface="Arial"/>
              </a:rPr>
              <a:t>List your total project budgetary needs</a:t>
            </a:r>
          </a:p>
          <a:p>
            <a:r>
              <a:rPr lang="en-US" sz="2400" dirty="0">
                <a:latin typeface="Arial"/>
                <a:cs typeface="Arial"/>
              </a:rPr>
              <a:t>Describe the type of support you need from USAID (e.g., funds, equipment, materials, etc.) </a:t>
            </a:r>
          </a:p>
          <a:p>
            <a:r>
              <a:rPr lang="en-US" sz="2400" dirty="0">
                <a:latin typeface="Arial"/>
                <a:cs typeface="Arial"/>
              </a:rPr>
              <a:t>Include the level of resources your organization is committing to the proposed activity, including effort, funding, or other resources</a:t>
            </a:r>
          </a:p>
          <a:p>
            <a:r>
              <a:rPr lang="en-US" sz="2400" dirty="0">
                <a:latin typeface="Arial"/>
                <a:cs typeface="Arial"/>
              </a:rPr>
              <a:t>Include the anticipated amount of new, external financing/resources the USAID funding would mobilize (e.g., every $1 in grant funding will leverage $10 in private capital) </a:t>
            </a:r>
          </a:p>
        </p:txBody>
      </p:sp>
      <p:sp>
        <p:nvSpPr>
          <p:cNvPr id="4" name="Title 1">
            <a:extLst>
              <a:ext uri="{FF2B5EF4-FFF2-40B4-BE49-F238E27FC236}">
                <a16:creationId xmlns:a16="http://schemas.microsoft.com/office/drawing/2014/main" id="{7F1D61C2-D11D-47E2-A272-3A9C1FFB1F51}"/>
              </a:ext>
            </a:extLst>
          </p:cNvPr>
          <p:cNvSpPr txBox="1">
            <a:spLocks/>
          </p:cNvSpPr>
          <p:nvPr/>
        </p:nvSpPr>
        <p:spPr>
          <a:xfrm>
            <a:off x="838200" y="1505888"/>
            <a:ext cx="10515600"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dirty="0">
                <a:solidFill>
                  <a:srgbClr val="0070C0"/>
                </a:solidFill>
                <a:latin typeface="Arial" panose="020B0604020202020204" pitchFamily="34" charset="0"/>
                <a:cs typeface="Arial" panose="020B0604020202020204" pitchFamily="34" charset="0"/>
              </a:rPr>
              <a:t>You can include an estimated breakdown of the request, but you can also keep this high-level and provide further detail during subsequent phases should your concept move forward. </a:t>
            </a:r>
            <a:endParaRPr lang="en-US" dirty="0">
              <a:solidFill>
                <a:srgbClr val="0070C0"/>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1E77578B-D5F6-48C8-8BDF-5E5AE4ECF931}"/>
              </a:ext>
            </a:extLst>
          </p:cNvPr>
          <p:cNvCxnSpPr>
            <a:cxnSpLocks/>
          </p:cNvCxnSpPr>
          <p:nvPr/>
        </p:nvCxnSpPr>
        <p:spPr>
          <a:xfrm>
            <a:off x="932873" y="1385888"/>
            <a:ext cx="10160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662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48C7B438925146814173E74359E925" ma:contentTypeVersion="13" ma:contentTypeDescription="Create a new document." ma:contentTypeScope="" ma:versionID="511274cbf9aacde00e3696ecbadb43ff">
  <xsd:schema xmlns:xsd="http://www.w3.org/2001/XMLSchema" xmlns:xs="http://www.w3.org/2001/XMLSchema" xmlns:p="http://schemas.microsoft.com/office/2006/metadata/properties" xmlns:ns2="a656c28f-efca-482a-9d02-5fac159ceec1" xmlns:ns3="c6034793-e894-4fe3-92d8-2e0cc403b65d" targetNamespace="http://schemas.microsoft.com/office/2006/metadata/properties" ma:root="true" ma:fieldsID="0e8e1b73081b5d3d64c2705e63d9ef65" ns2:_="" ns3:_="">
    <xsd:import namespace="a656c28f-efca-482a-9d02-5fac159ceec1"/>
    <xsd:import namespace="c6034793-e894-4fe3-92d8-2e0cc403b65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6c28f-efca-482a-9d02-5fac159ceec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034793-e894-4fe3-92d8-2e0cc403b65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A05B6D-A512-4852-B3FC-9E0C1736B519}">
  <ds:schemaRefs>
    <ds:schemaRef ds:uri="http://schemas.microsoft.com/sharepoint/v3/contenttype/forms"/>
  </ds:schemaRefs>
</ds:datastoreItem>
</file>

<file path=customXml/itemProps2.xml><?xml version="1.0" encoding="utf-8"?>
<ds:datastoreItem xmlns:ds="http://schemas.openxmlformats.org/officeDocument/2006/customXml" ds:itemID="{D436580F-32E0-4DD4-ABA7-351D4C97C2B6}">
  <ds:schemaRefs>
    <ds:schemaRef ds:uri="a656c28f-efca-482a-9d02-5fac159ceec1"/>
    <ds:schemaRef ds:uri="c6034793-e894-4fe3-92d8-2e0cc403b6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89EBB0-DECE-4FD9-839B-33AF62D0919B}">
  <ds:schemaRefs>
    <ds:schemaRef ds:uri="a656c28f-efca-482a-9d02-5fac159ceec1"/>
    <ds:schemaRef ds:uri="c6034793-e894-4fe3-92d8-2e0cc403b65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865</Words>
  <Application>Microsoft Office PowerPoint</Application>
  <PresentationFormat>Widescreen</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Guidance (marked in blue throughout)</vt:lpstr>
      <vt:lpstr>Title Slide</vt:lpstr>
      <vt:lpstr>Overview/Executive Summary</vt:lpstr>
      <vt:lpstr>Overview of Organization &amp; Proposed Concept</vt:lpstr>
      <vt:lpstr>Concept Continued &amp; The Team/Institutional Capacity</vt:lpstr>
      <vt:lpstr>Impact &amp; Monitoring, Evaluation &amp; Learning (MEL)</vt:lpstr>
      <vt:lpstr>Impact &amp; MEL Continued </vt:lpstr>
      <vt:lpstr>Funding 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Jessamy Nichols</dc:creator>
  <cp:lastModifiedBy>Jessamy Nichols</cp:lastModifiedBy>
  <cp:revision>40</cp:revision>
  <dcterms:created xsi:type="dcterms:W3CDTF">2022-01-31T10:40:19Z</dcterms:created>
  <dcterms:modified xsi:type="dcterms:W3CDTF">2022-02-11T18:54:31Z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0x0101003D48C7B438925146814173E74359E925</vt:lpwstr>
  </property>
</Properties>
</file>